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50" r:id="rId2"/>
    <p:sldId id="305" r:id="rId3"/>
    <p:sldId id="343" r:id="rId4"/>
    <p:sldId id="345" r:id="rId5"/>
    <p:sldId id="346" r:id="rId6"/>
    <p:sldId id="347" r:id="rId7"/>
    <p:sldId id="348" r:id="rId8"/>
    <p:sldId id="349" r:id="rId9"/>
    <p:sldId id="342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FF"/>
    <a:srgbClr val="B3B3FF"/>
    <a:srgbClr val="2121A3"/>
    <a:srgbClr val="246E24"/>
    <a:srgbClr val="CC0000"/>
    <a:srgbClr val="FF7F7F"/>
    <a:srgbClr val="8DD98D"/>
    <a:srgbClr val="7F7FE5"/>
    <a:srgbClr val="0000FF"/>
    <a:srgbClr val="102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64D3F-76FA-485B-9150-3CB4550642AE}" v="6" dt="2021-08-23T04:02:09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64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 Mayberry" userId="cecd4e79-e9a6-45b1-a01a-f51df2288f6a" providerId="ADAL" clId="{6D164D3F-76FA-485B-9150-3CB4550642AE}"/>
    <pc:docChg chg="modSld">
      <pc:chgData name="Jason  Mayberry" userId="cecd4e79-e9a6-45b1-a01a-f51df2288f6a" providerId="ADAL" clId="{6D164D3F-76FA-485B-9150-3CB4550642AE}" dt="2021-08-23T04:02:09.611" v="5" actId="115"/>
      <pc:docMkLst>
        <pc:docMk/>
      </pc:docMkLst>
      <pc:sldChg chg="modSp">
        <pc:chgData name="Jason  Mayberry" userId="cecd4e79-e9a6-45b1-a01a-f51df2288f6a" providerId="ADAL" clId="{6D164D3F-76FA-485B-9150-3CB4550642AE}" dt="2021-08-23T04:02:09.611" v="5" actId="115"/>
        <pc:sldMkLst>
          <pc:docMk/>
          <pc:sldMk cId="2993824025" sldId="342"/>
        </pc:sldMkLst>
        <pc:spChg chg="mod">
          <ac:chgData name="Jason  Mayberry" userId="cecd4e79-e9a6-45b1-a01a-f51df2288f6a" providerId="ADAL" clId="{6D164D3F-76FA-485B-9150-3CB4550642AE}" dt="2021-08-23T04:02:09.611" v="5" actId="115"/>
          <ac:spMkLst>
            <pc:docMk/>
            <pc:sldMk cId="2993824025" sldId="342"/>
            <ac:spMk id="113668" creationId="{00000000-0000-0000-0000-000000000000}"/>
          </ac:spMkLst>
        </pc:spChg>
      </pc:sldChg>
    </pc:docChg>
  </pc:docChgLst>
  <pc:docChgLst>
    <pc:chgData name="Jason  Mayberry" userId="cecd4e79-e9a6-45b1-a01a-f51df2288f6a" providerId="ADAL" clId="{79A24382-41E1-4AAC-84C3-A170DEE5BC62}"/>
    <pc:docChg chg="undo custSel addSld delSld modSld sldOrd delSection modSection">
      <pc:chgData name="Jason  Mayberry" userId="cecd4e79-e9a6-45b1-a01a-f51df2288f6a" providerId="ADAL" clId="{79A24382-41E1-4AAC-84C3-A170DEE5BC62}" dt="2021-01-22T04:36:23.161" v="504" actId="47"/>
      <pc:docMkLst>
        <pc:docMk/>
      </pc:docMkLst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2178268358" sldId="299"/>
        </pc:sldMkLst>
      </pc:sldChg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1583908944" sldId="300"/>
        </pc:sldMkLst>
      </pc:sldChg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198784451" sldId="301"/>
        </pc:sldMkLst>
      </pc:sldChg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2179309140" sldId="303"/>
        </pc:sldMkLst>
      </pc:sldChg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2085010714" sldId="307"/>
        </pc:sldMkLst>
      </pc:sldChg>
      <pc:sldChg chg="del">
        <pc:chgData name="Jason  Mayberry" userId="cecd4e79-e9a6-45b1-a01a-f51df2288f6a" providerId="ADAL" clId="{79A24382-41E1-4AAC-84C3-A170DEE5BC62}" dt="2021-01-19T07:46:07.494" v="0" actId="18676"/>
        <pc:sldMkLst>
          <pc:docMk/>
          <pc:sldMk cId="3616216237" sldId="310"/>
        </pc:sldMkLst>
      </pc:sldChg>
      <pc:sldChg chg="addSp modSp mod modAnim">
        <pc:chgData name="Jason  Mayberry" userId="cecd4e79-e9a6-45b1-a01a-f51df2288f6a" providerId="ADAL" clId="{79A24382-41E1-4AAC-84C3-A170DEE5BC62}" dt="2021-01-19T15:25:34.827" v="340" actId="164"/>
        <pc:sldMkLst>
          <pc:docMk/>
          <pc:sldMk cId="2993824025" sldId="342"/>
        </pc:sldMkLst>
        <pc:spChg chg="mod">
          <ac:chgData name="Jason  Mayberry" userId="cecd4e79-e9a6-45b1-a01a-f51df2288f6a" providerId="ADAL" clId="{79A24382-41E1-4AAC-84C3-A170DEE5BC62}" dt="2021-01-19T07:51:36.123" v="272" actId="20577"/>
          <ac:spMkLst>
            <pc:docMk/>
            <pc:sldMk cId="2993824025" sldId="342"/>
            <ac:spMk id="113668" creationId="{00000000-0000-0000-0000-000000000000}"/>
          </ac:spMkLst>
        </pc:spChg>
        <pc:spChg chg="mod">
          <ac:chgData name="Jason  Mayberry" userId="cecd4e79-e9a6-45b1-a01a-f51df2288f6a" providerId="ADAL" clId="{79A24382-41E1-4AAC-84C3-A170DEE5BC62}" dt="2021-01-19T15:25:34.827" v="340" actId="164"/>
          <ac:spMkLst>
            <pc:docMk/>
            <pc:sldMk cId="2993824025" sldId="342"/>
            <ac:spMk id="113669" creationId="{00000000-0000-0000-0000-000000000000}"/>
          </ac:spMkLst>
        </pc:spChg>
        <pc:spChg chg="mod">
          <ac:chgData name="Jason  Mayberry" userId="cecd4e79-e9a6-45b1-a01a-f51df2288f6a" providerId="ADAL" clId="{79A24382-41E1-4AAC-84C3-A170DEE5BC62}" dt="2021-01-19T15:25:34.827" v="340" actId="164"/>
          <ac:spMkLst>
            <pc:docMk/>
            <pc:sldMk cId="2993824025" sldId="342"/>
            <ac:spMk id="113670" creationId="{00000000-0000-0000-0000-000000000000}"/>
          </ac:spMkLst>
        </pc:spChg>
        <pc:spChg chg="mod">
          <ac:chgData name="Jason  Mayberry" userId="cecd4e79-e9a6-45b1-a01a-f51df2288f6a" providerId="ADAL" clId="{79A24382-41E1-4AAC-84C3-A170DEE5BC62}" dt="2021-01-19T15:25:34.827" v="340" actId="164"/>
          <ac:spMkLst>
            <pc:docMk/>
            <pc:sldMk cId="2993824025" sldId="342"/>
            <ac:spMk id="113671" creationId="{00000000-0000-0000-0000-000000000000}"/>
          </ac:spMkLst>
        </pc:spChg>
        <pc:spChg chg="mod">
          <ac:chgData name="Jason  Mayberry" userId="cecd4e79-e9a6-45b1-a01a-f51df2288f6a" providerId="ADAL" clId="{79A24382-41E1-4AAC-84C3-A170DEE5BC62}" dt="2021-01-19T15:25:34.827" v="340" actId="164"/>
          <ac:spMkLst>
            <pc:docMk/>
            <pc:sldMk cId="2993824025" sldId="342"/>
            <ac:spMk id="113673" creationId="{00000000-0000-0000-0000-000000000000}"/>
          </ac:spMkLst>
        </pc:spChg>
        <pc:spChg chg="mod">
          <ac:chgData name="Jason  Mayberry" userId="cecd4e79-e9a6-45b1-a01a-f51df2288f6a" providerId="ADAL" clId="{79A24382-41E1-4AAC-84C3-A170DEE5BC62}" dt="2021-01-19T15:25:34.827" v="340" actId="164"/>
          <ac:spMkLst>
            <pc:docMk/>
            <pc:sldMk cId="2993824025" sldId="342"/>
            <ac:spMk id="113674" creationId="{00000000-0000-0000-0000-000000000000}"/>
          </ac:spMkLst>
        </pc:spChg>
        <pc:grpChg chg="add mod">
          <ac:chgData name="Jason  Mayberry" userId="cecd4e79-e9a6-45b1-a01a-f51df2288f6a" providerId="ADAL" clId="{79A24382-41E1-4AAC-84C3-A170DEE5BC62}" dt="2021-01-19T15:25:34.827" v="340" actId="164"/>
          <ac:grpSpMkLst>
            <pc:docMk/>
            <pc:sldMk cId="2993824025" sldId="342"/>
            <ac:grpSpMk id="2" creationId="{5630E686-FE9C-436A-AC94-1AAA09BE9C2E}"/>
          </ac:grpSpMkLst>
        </pc:grpChg>
        <pc:grpChg chg="mod">
          <ac:chgData name="Jason  Mayberry" userId="cecd4e79-e9a6-45b1-a01a-f51df2288f6a" providerId="ADAL" clId="{79A24382-41E1-4AAC-84C3-A170DEE5BC62}" dt="2021-01-19T15:25:34.827" v="340" actId="164"/>
          <ac:grpSpMkLst>
            <pc:docMk/>
            <pc:sldMk cId="2993824025" sldId="342"/>
            <ac:grpSpMk id="136088" creationId="{00000000-0000-0000-0000-000000000000}"/>
          </ac:grpSpMkLst>
        </pc:grpChg>
      </pc:sldChg>
      <pc:sldChg chg="modSp add del mod">
        <pc:chgData name="Jason  Mayberry" userId="cecd4e79-e9a6-45b1-a01a-f51df2288f6a" providerId="ADAL" clId="{79A24382-41E1-4AAC-84C3-A170DEE5BC62}" dt="2021-01-19T15:02:01.749" v="294" actId="47"/>
        <pc:sldMkLst>
          <pc:docMk/>
          <pc:sldMk cId="194615764" sldId="345"/>
        </pc:sldMkLst>
        <pc:spChg chg="mod">
          <ac:chgData name="Jason  Mayberry" userId="cecd4e79-e9a6-45b1-a01a-f51df2288f6a" providerId="ADAL" clId="{79A24382-41E1-4AAC-84C3-A170DEE5BC62}" dt="2021-01-19T07:48:03.340" v="91" actId="20577"/>
          <ac:spMkLst>
            <pc:docMk/>
            <pc:sldMk cId="194615764" sldId="345"/>
            <ac:spMk id="2" creationId="{37E19314-71BD-47A1-8838-871B5A106C09}"/>
          </ac:spMkLst>
        </pc:spChg>
      </pc:sldChg>
      <pc:sldChg chg="modAnim">
        <pc:chgData name="Jason  Mayberry" userId="cecd4e79-e9a6-45b1-a01a-f51df2288f6a" providerId="ADAL" clId="{79A24382-41E1-4AAC-84C3-A170DEE5BC62}" dt="2021-01-19T15:23:24.928" v="329"/>
        <pc:sldMkLst>
          <pc:docMk/>
          <pc:sldMk cId="1071606849" sldId="346"/>
        </pc:sldMkLst>
      </pc:sldChg>
      <pc:sldChg chg="modAnim">
        <pc:chgData name="Jason  Mayberry" userId="cecd4e79-e9a6-45b1-a01a-f51df2288f6a" providerId="ADAL" clId="{79A24382-41E1-4AAC-84C3-A170DEE5BC62}" dt="2021-01-19T15:23:57.005" v="331"/>
        <pc:sldMkLst>
          <pc:docMk/>
          <pc:sldMk cId="3345497494" sldId="347"/>
        </pc:sldMkLst>
      </pc:sldChg>
      <pc:sldChg chg="addSp delSp modSp mod modAnim">
        <pc:chgData name="Jason  Mayberry" userId="cecd4e79-e9a6-45b1-a01a-f51df2288f6a" providerId="ADAL" clId="{79A24382-41E1-4AAC-84C3-A170DEE5BC62}" dt="2021-01-20T16:06:47.212" v="341" actId="20577"/>
        <pc:sldMkLst>
          <pc:docMk/>
          <pc:sldMk cId="838528925" sldId="348"/>
        </pc:sldMkLst>
        <pc:spChg chg="mod">
          <ac:chgData name="Jason  Mayberry" userId="cecd4e79-e9a6-45b1-a01a-f51df2288f6a" providerId="ADAL" clId="{79A24382-41E1-4AAC-84C3-A170DEE5BC62}" dt="2021-01-20T16:06:47.212" v="341" actId="20577"/>
          <ac:spMkLst>
            <pc:docMk/>
            <pc:sldMk cId="838528925" sldId="348"/>
            <ac:spMk id="3" creationId="{7A35C195-5581-43D4-B1CC-3FA6C61922FD}"/>
          </ac:spMkLst>
        </pc:spChg>
        <pc:spChg chg="mod topLvl">
          <ac:chgData name="Jason  Mayberry" userId="cecd4e79-e9a6-45b1-a01a-f51df2288f6a" providerId="ADAL" clId="{79A24382-41E1-4AAC-84C3-A170DEE5BC62}" dt="2021-01-19T15:25:01.482" v="337" actId="165"/>
          <ac:spMkLst>
            <pc:docMk/>
            <pc:sldMk cId="838528925" sldId="348"/>
            <ac:spMk id="19" creationId="{BE166995-7187-428C-8E28-DAA9007FC8F7}"/>
          </ac:spMkLst>
        </pc:spChg>
        <pc:spChg chg="mod topLvl">
          <ac:chgData name="Jason  Mayberry" userId="cecd4e79-e9a6-45b1-a01a-f51df2288f6a" providerId="ADAL" clId="{79A24382-41E1-4AAC-84C3-A170DEE5BC62}" dt="2021-01-19T15:25:01.482" v="337" actId="165"/>
          <ac:spMkLst>
            <pc:docMk/>
            <pc:sldMk cId="838528925" sldId="348"/>
            <ac:spMk id="29" creationId="{69752267-E890-43DA-81EF-C5F34D673389}"/>
          </ac:spMkLst>
        </pc:spChg>
        <pc:spChg chg="mod topLvl">
          <ac:chgData name="Jason  Mayberry" userId="cecd4e79-e9a6-45b1-a01a-f51df2288f6a" providerId="ADAL" clId="{79A24382-41E1-4AAC-84C3-A170DEE5BC62}" dt="2021-01-19T15:25:01.482" v="337" actId="165"/>
          <ac:spMkLst>
            <pc:docMk/>
            <pc:sldMk cId="838528925" sldId="348"/>
            <ac:spMk id="30" creationId="{9A8B40FC-CFF8-40A7-890C-7A89C94CFDA2}"/>
          </ac:spMkLst>
        </pc:spChg>
        <pc:grpChg chg="add del mod">
          <ac:chgData name="Jason  Mayberry" userId="cecd4e79-e9a6-45b1-a01a-f51df2288f6a" providerId="ADAL" clId="{79A24382-41E1-4AAC-84C3-A170DEE5BC62}" dt="2021-01-19T15:25:01.482" v="337" actId="165"/>
          <ac:grpSpMkLst>
            <pc:docMk/>
            <pc:sldMk cId="838528925" sldId="348"/>
            <ac:grpSpMk id="5" creationId="{94B42D36-91C2-4E82-BA5A-C68AE4B08A29}"/>
          </ac:grpSpMkLst>
        </pc:grpChg>
      </pc:sldChg>
      <pc:sldChg chg="addSp delSp modSp mod ord">
        <pc:chgData name="Jason  Mayberry" userId="cecd4e79-e9a6-45b1-a01a-f51df2288f6a" providerId="ADAL" clId="{79A24382-41E1-4AAC-84C3-A170DEE5BC62}" dt="2021-01-20T17:30:26.549" v="502" actId="1076"/>
        <pc:sldMkLst>
          <pc:docMk/>
          <pc:sldMk cId="2591275119" sldId="349"/>
        </pc:sldMkLst>
        <pc:spChg chg="add del mod">
          <ac:chgData name="Jason  Mayberry" userId="cecd4e79-e9a6-45b1-a01a-f51df2288f6a" providerId="ADAL" clId="{79A24382-41E1-4AAC-84C3-A170DEE5BC62}" dt="2021-01-20T16:08:35.837" v="499" actId="20577"/>
          <ac:spMkLst>
            <pc:docMk/>
            <pc:sldMk cId="2591275119" sldId="349"/>
            <ac:spMk id="5" creationId="{19E1F1F4-AFF9-432E-A7EE-995EFFF65BB8}"/>
          </ac:spMkLst>
        </pc:spChg>
        <pc:spChg chg="mod">
          <ac:chgData name="Jason  Mayberry" userId="cecd4e79-e9a6-45b1-a01a-f51df2288f6a" providerId="ADAL" clId="{79A24382-41E1-4AAC-84C3-A170DEE5BC62}" dt="2021-01-20T17:30:24.125" v="501" actId="1076"/>
          <ac:spMkLst>
            <pc:docMk/>
            <pc:sldMk cId="2591275119" sldId="349"/>
            <ac:spMk id="33" creationId="{4FF1787F-F8B6-4E39-9327-CC4653A45B9F}"/>
          </ac:spMkLst>
        </pc:spChg>
        <pc:spChg chg="mod">
          <ac:chgData name="Jason  Mayberry" userId="cecd4e79-e9a6-45b1-a01a-f51df2288f6a" providerId="ADAL" clId="{79A24382-41E1-4AAC-84C3-A170DEE5BC62}" dt="2021-01-20T17:30:26.549" v="502" actId="1076"/>
          <ac:spMkLst>
            <pc:docMk/>
            <pc:sldMk cId="2591275119" sldId="349"/>
            <ac:spMk id="35" creationId="{666F6EE5-18DE-419C-8AE0-E5F2D416E7C7}"/>
          </ac:spMkLst>
        </pc:spChg>
      </pc:sldChg>
      <pc:sldChg chg="modSp new mod">
        <pc:chgData name="Jason  Mayberry" userId="cecd4e79-e9a6-45b1-a01a-f51df2288f6a" providerId="ADAL" clId="{79A24382-41E1-4AAC-84C3-A170DEE5BC62}" dt="2021-01-19T07:46:36.718" v="71" actId="20577"/>
        <pc:sldMkLst>
          <pc:docMk/>
          <pc:sldMk cId="119679055" sldId="350"/>
        </pc:sldMkLst>
        <pc:spChg chg="mod">
          <ac:chgData name="Jason  Mayberry" userId="cecd4e79-e9a6-45b1-a01a-f51df2288f6a" providerId="ADAL" clId="{79A24382-41E1-4AAC-84C3-A170DEE5BC62}" dt="2021-01-19T07:46:23.037" v="22" actId="20577"/>
          <ac:spMkLst>
            <pc:docMk/>
            <pc:sldMk cId="119679055" sldId="350"/>
            <ac:spMk id="2" creationId="{425543C1-FF6D-4587-A443-929B5E72FB3C}"/>
          </ac:spMkLst>
        </pc:spChg>
        <pc:spChg chg="mod">
          <ac:chgData name="Jason  Mayberry" userId="cecd4e79-e9a6-45b1-a01a-f51df2288f6a" providerId="ADAL" clId="{79A24382-41E1-4AAC-84C3-A170DEE5BC62}" dt="2021-01-19T07:46:36.718" v="71" actId="20577"/>
          <ac:spMkLst>
            <pc:docMk/>
            <pc:sldMk cId="119679055" sldId="350"/>
            <ac:spMk id="3" creationId="{70CB21E3-D95E-45B3-AB08-32D4EA3BFEFD}"/>
          </ac:spMkLst>
        </pc:spChg>
      </pc:sldChg>
      <pc:sldChg chg="addSp delSp modSp add del mod delAnim modAnim modShow">
        <pc:chgData name="Jason  Mayberry" userId="cecd4e79-e9a6-45b1-a01a-f51df2288f6a" providerId="ADAL" clId="{79A24382-41E1-4AAC-84C3-A170DEE5BC62}" dt="2021-01-22T04:36:20.738" v="503" actId="47"/>
        <pc:sldMkLst>
          <pc:docMk/>
          <pc:sldMk cId="2528343171" sldId="351"/>
        </pc:sldMkLst>
        <pc:spChg chg="add mod">
          <ac:chgData name="Jason  Mayberry" userId="cecd4e79-e9a6-45b1-a01a-f51df2288f6a" providerId="ADAL" clId="{79A24382-41E1-4AAC-84C3-A170DEE5BC62}" dt="2021-01-19T15:00:24.937" v="283" actId="1076"/>
          <ac:spMkLst>
            <pc:docMk/>
            <pc:sldMk cId="2528343171" sldId="351"/>
            <ac:spMk id="18" creationId="{580E3A2A-9A23-4249-97CB-7E4572A7F9BF}"/>
          </ac:spMkLst>
        </pc:spChg>
        <pc:spChg chg="del">
          <ac:chgData name="Jason  Mayberry" userId="cecd4e79-e9a6-45b1-a01a-f51df2288f6a" providerId="ADAL" clId="{79A24382-41E1-4AAC-84C3-A170DEE5BC62}" dt="2021-01-19T15:00:03.554" v="274" actId="478"/>
          <ac:spMkLst>
            <pc:docMk/>
            <pc:sldMk cId="2528343171" sldId="351"/>
            <ac:spMk id="39" creationId="{EACBDB26-B901-45F1-BB76-D70B5C7381BE}"/>
          </ac:spMkLst>
        </pc:spChg>
        <pc:spChg chg="del">
          <ac:chgData name="Jason  Mayberry" userId="cecd4e79-e9a6-45b1-a01a-f51df2288f6a" providerId="ADAL" clId="{79A24382-41E1-4AAC-84C3-A170DEE5BC62}" dt="2021-01-19T15:00:14.083" v="278" actId="478"/>
          <ac:spMkLst>
            <pc:docMk/>
            <pc:sldMk cId="2528343171" sldId="351"/>
            <ac:spMk id="49" creationId="{4F14583E-31E9-45EA-97C6-FE16672814B1}"/>
          </ac:spMkLst>
        </pc:spChg>
        <pc:spChg chg="del">
          <ac:chgData name="Jason  Mayberry" userId="cecd4e79-e9a6-45b1-a01a-f51df2288f6a" providerId="ADAL" clId="{79A24382-41E1-4AAC-84C3-A170DEE5BC62}" dt="2021-01-19T15:00:03.554" v="274" actId="478"/>
          <ac:spMkLst>
            <pc:docMk/>
            <pc:sldMk cId="2528343171" sldId="351"/>
            <ac:spMk id="50" creationId="{49FA563D-9907-4951-93C6-B013F391B602}"/>
          </ac:spMkLst>
        </pc:spChg>
        <pc:spChg chg="del">
          <ac:chgData name="Jason  Mayberry" userId="cecd4e79-e9a6-45b1-a01a-f51df2288f6a" providerId="ADAL" clId="{79A24382-41E1-4AAC-84C3-A170DEE5BC62}" dt="2021-01-19T15:00:03.554" v="274" actId="478"/>
          <ac:spMkLst>
            <pc:docMk/>
            <pc:sldMk cId="2528343171" sldId="351"/>
            <ac:spMk id="83" creationId="{200C679B-E074-4A2D-8843-8AF38E83ADDD}"/>
          </ac:spMkLst>
        </pc:spChg>
        <pc:spChg chg="del">
          <ac:chgData name="Jason  Mayberry" userId="cecd4e79-e9a6-45b1-a01a-f51df2288f6a" providerId="ADAL" clId="{79A24382-41E1-4AAC-84C3-A170DEE5BC62}" dt="2021-01-19T15:00:03.554" v="274" actId="478"/>
          <ac:spMkLst>
            <pc:docMk/>
            <pc:sldMk cId="2528343171" sldId="351"/>
            <ac:spMk id="84" creationId="{2D2DF043-1CCB-45DB-8B1F-1AF6BE2777FE}"/>
          </ac:spMkLst>
        </pc:spChg>
        <pc:spChg chg="add mod">
          <ac:chgData name="Jason  Mayberry" userId="cecd4e79-e9a6-45b1-a01a-f51df2288f6a" providerId="ADAL" clId="{79A24382-41E1-4AAC-84C3-A170DEE5BC62}" dt="2021-01-19T15:00:27.489" v="284" actId="571"/>
          <ac:spMkLst>
            <pc:docMk/>
            <pc:sldMk cId="2528343171" sldId="351"/>
            <ac:spMk id="149" creationId="{632BE946-4428-4D06-9352-3445EA848C8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51" creationId="{36C40EC6-AC78-4920-81A6-9C9038E9B55C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52" creationId="{66D4210A-FDD2-41F1-9AFE-3C41652DB268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55" creationId="{7ED23CC4-F45C-4F35-A8F6-C1C0E950963C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56" creationId="{F19883CC-096A-427A-A574-B8F5C4C175C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59" creationId="{6129C62A-6B19-48D5-A621-6FAC06F7052F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0" creationId="{354275CC-68E6-4B5D-9447-F465390BF50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1" creationId="{149F4A8F-9762-4901-99B8-A4E8D24300D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2" creationId="{DC86134A-EF73-4735-BAD3-440B0B81A19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3" creationId="{74502D34-ABE7-4609-8ACB-353DED50C27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4" creationId="{429B19E3-1AF0-4224-9AE3-16E27430CB35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5" creationId="{0FD65242-2DBE-4240-9965-A892E0AD1736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6" creationId="{8B3E4FCD-8FD1-42B7-A7A7-BB05F39B181F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69" creationId="{720347BC-309D-4416-A981-953AE3044BF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70" creationId="{C7D508E6-7914-4DC1-A8A4-8C4E503C378A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71" creationId="{A6BC367B-659B-43D2-8822-440841EC9827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72" creationId="{D1191E79-FB24-4E65-B2A3-164341AB6EEF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73" creationId="{EB5B061E-079F-4A9F-89DE-3E25FCD2EC6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74" creationId="{27B7063D-D254-413A-A1DC-93A5E5D8797F}"/>
          </ac:spMkLst>
        </pc:spChg>
        <pc:spChg chg="add del mod">
          <ac:chgData name="Jason  Mayberry" userId="cecd4e79-e9a6-45b1-a01a-f51df2288f6a" providerId="ADAL" clId="{79A24382-41E1-4AAC-84C3-A170DEE5BC62}" dt="2021-01-19T15:00:59.666" v="292"/>
          <ac:spMkLst>
            <pc:docMk/>
            <pc:sldMk cId="2528343171" sldId="351"/>
            <ac:spMk id="175" creationId="{BC9432B4-3097-4FF9-8A38-65BBCB710B89}"/>
          </ac:spMkLst>
        </pc:spChg>
        <pc:spChg chg="del">
          <ac:chgData name="Jason  Mayberry" userId="cecd4e79-e9a6-45b1-a01a-f51df2288f6a" providerId="ADAL" clId="{79A24382-41E1-4AAC-84C3-A170DEE5BC62}" dt="2021-01-19T15:00:10.476" v="275" actId="478"/>
          <ac:spMkLst>
            <pc:docMk/>
            <pc:sldMk cId="2528343171" sldId="351"/>
            <ac:spMk id="176" creationId="{D51F72F3-FC82-42DC-A4DE-A00CE40C8E7D}"/>
          </ac:spMkLst>
        </pc:spChg>
        <pc:spChg chg="add del mod">
          <ac:chgData name="Jason  Mayberry" userId="cecd4e79-e9a6-45b1-a01a-f51df2288f6a" providerId="ADAL" clId="{79A24382-41E1-4AAC-84C3-A170DEE5BC62}" dt="2021-01-19T15:00:59.666" v="292"/>
          <ac:spMkLst>
            <pc:docMk/>
            <pc:sldMk cId="2528343171" sldId="351"/>
            <ac:spMk id="177" creationId="{1ED22BDB-DC6A-4A61-B8A3-0F4A7C64D02B}"/>
          </ac:spMkLst>
        </pc:spChg>
        <pc:spChg chg="del">
          <ac:chgData name="Jason  Mayberry" userId="cecd4e79-e9a6-45b1-a01a-f51df2288f6a" providerId="ADAL" clId="{79A24382-41E1-4AAC-84C3-A170DEE5BC62}" dt="2021-01-19T15:00:10.476" v="275" actId="478"/>
          <ac:spMkLst>
            <pc:docMk/>
            <pc:sldMk cId="2528343171" sldId="351"/>
            <ac:spMk id="178" creationId="{1F3AFAE1-9427-4339-9B99-5FAB103218A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81" creationId="{49D79377-0067-43CC-87FC-5F537082CFC8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182" creationId="{CC1CBF30-9907-4F04-A1A4-EF2DDB2E70F5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50" creationId="{737FA957-A48D-4FCB-A618-BE07DB291B83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51" creationId="{80DE1B3E-8D48-4147-AC6E-BFA053BAC60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52" creationId="{91D44717-575F-42C7-8A46-5F3744E32CD2}"/>
          </ac:spMkLst>
        </pc:spChg>
        <pc:spChg chg="del">
          <ac:chgData name="Jason  Mayberry" userId="cecd4e79-e9a6-45b1-a01a-f51df2288f6a" providerId="ADAL" clId="{79A24382-41E1-4AAC-84C3-A170DEE5BC62}" dt="2021-01-19T15:00:12.960" v="277" actId="478"/>
          <ac:spMkLst>
            <pc:docMk/>
            <pc:sldMk cId="2528343171" sldId="351"/>
            <ac:spMk id="253" creationId="{4AE069AB-CD62-4CBF-BE87-55BA71DE2951}"/>
          </ac:spMkLst>
        </pc:spChg>
        <pc:spChg chg="del">
          <ac:chgData name="Jason  Mayberry" userId="cecd4e79-e9a6-45b1-a01a-f51df2288f6a" providerId="ADAL" clId="{79A24382-41E1-4AAC-84C3-A170DEE5BC62}" dt="2021-01-19T15:00:11.651" v="276" actId="478"/>
          <ac:spMkLst>
            <pc:docMk/>
            <pc:sldMk cId="2528343171" sldId="351"/>
            <ac:spMk id="254" creationId="{81F538C3-99BE-4980-B6BC-1C3DE43491B1}"/>
          </ac:spMkLst>
        </pc:spChg>
        <pc:spChg chg="del">
          <ac:chgData name="Jason  Mayberry" userId="cecd4e79-e9a6-45b1-a01a-f51df2288f6a" providerId="ADAL" clId="{79A24382-41E1-4AAC-84C3-A170DEE5BC62}" dt="2021-01-19T15:00:10.476" v="275" actId="478"/>
          <ac:spMkLst>
            <pc:docMk/>
            <pc:sldMk cId="2528343171" sldId="351"/>
            <ac:spMk id="255" creationId="{2733E68B-6F4C-4749-A469-78692CE21AF7}"/>
          </ac:spMkLst>
        </pc:spChg>
        <pc:spChg chg="del">
          <ac:chgData name="Jason  Mayberry" userId="cecd4e79-e9a6-45b1-a01a-f51df2288f6a" providerId="ADAL" clId="{79A24382-41E1-4AAC-84C3-A170DEE5BC62}" dt="2021-01-19T15:00:10.476" v="275" actId="478"/>
          <ac:spMkLst>
            <pc:docMk/>
            <pc:sldMk cId="2528343171" sldId="351"/>
            <ac:spMk id="256" creationId="{2A6EDA23-E725-4377-AA5C-2EDC49AB51EC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86" creationId="{A272194C-A555-4DA6-BCCC-CA261D5542C7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89" creationId="{AFAF32CE-B5B9-4069-AB98-DB80143258BD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1" creationId="{0B3E47C4-C8FA-4462-A1F5-E44E53736FF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3" creationId="{AF047647-BE75-4B46-8A10-29A2E0F40402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4" creationId="{6879F2CA-DF09-464A-B816-7006224295D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7" creationId="{4976BB39-2FE6-4B7D-A073-333E365A07B0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8" creationId="{8645C320-45AF-49B7-AFF2-8F220D592426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299" creationId="{EF62AC2D-8337-41B9-935E-D43C90D1E002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00" creationId="{227AFCF0-64C6-4215-A8FE-FA1D18B9E96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01" creationId="{CD435326-1688-4147-8C40-7AFC1486C7F0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02" creationId="{92148725-2F93-4AB9-A2EF-BC92F79C2A9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04" creationId="{21B67A6F-C5C7-4554-BB90-897A3C49532A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08" creationId="{4F84E986-2ECB-4FE3-9124-D92C9ADBFFC4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0" creationId="{B8866915-EF3E-4DB3-88A8-F4BCE1027AA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1" creationId="{0C9F5D71-C051-4E89-B31A-7E0832268125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4" creationId="{50EFC826-7552-4780-8B4F-F8B7C509250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5" creationId="{BFA0C1DB-56F3-4E7D-A0E8-606091207A23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6" creationId="{6846F920-00FC-4D41-AD5B-1D4282AE6C9A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7" creationId="{68A749E8-FA0B-43A5-8B18-DB09F4EBF1AB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8" creationId="{A6050FB1-6060-4D6C-937F-8F63C3592AE9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19" creationId="{FB454151-FEF5-4835-A4D6-2940EA19837D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0" creationId="{E45ADED2-4EC9-4FA8-9E34-1B299233AC89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2" creationId="{F8283F4D-674F-47C4-8B27-92D31637BF48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3" creationId="{59B81551-5BBD-47BE-838F-9A4CFDCE4FC3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6" creationId="{06B6FD2F-BBE3-4862-A0A0-8F94B031558E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7" creationId="{0FF0590E-CB90-4C22-B20C-F3B965D09FE6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8" creationId="{F45C556D-143C-4086-940E-4CD71C271523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29" creationId="{C877E6F0-D4A0-41B6-9981-F63CD29933D6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30" creationId="{94FFAF6B-23F8-4839-B977-5A30444DBEB9}"/>
          </ac:spMkLst>
        </pc:spChg>
        <pc:spChg chg="mod">
          <ac:chgData name="Jason  Mayberry" userId="cecd4e79-e9a6-45b1-a01a-f51df2288f6a" providerId="ADAL" clId="{79A24382-41E1-4AAC-84C3-A170DEE5BC62}" dt="2021-01-19T15:00:56.631" v="285"/>
          <ac:spMkLst>
            <pc:docMk/>
            <pc:sldMk cId="2528343171" sldId="351"/>
            <ac:spMk id="331" creationId="{28C9515D-A488-405D-9831-3AA3CB47ACF0}"/>
          </ac:spMkLst>
        </pc:spChg>
        <pc:spChg chg="add del mod">
          <ac:chgData name="Jason  Mayberry" userId="cecd4e79-e9a6-45b1-a01a-f51df2288f6a" providerId="ADAL" clId="{79A24382-41E1-4AAC-84C3-A170DEE5BC62}" dt="2021-01-19T15:00:59.666" v="292"/>
          <ac:spMkLst>
            <pc:docMk/>
            <pc:sldMk cId="2528343171" sldId="351"/>
            <ac:spMk id="332" creationId="{295A1E63-22E8-40C2-90AF-9530EE903412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34" creationId="{7D68923D-6F39-4356-BD59-0C09FDF88DDC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35" creationId="{186BF6DB-465C-4DCF-8B85-AD2772F810A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38" creationId="{E1CE8846-F262-48F6-9CCE-7F36EA07C10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39" creationId="{9AD0A71E-62FC-4B03-9210-FC1AAE514BE1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2" creationId="{A35BA7CB-D2C3-42CB-9042-286EF2C6B1EA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3" creationId="{59D91E0B-56B7-4785-B547-FDDD17BB5299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4" creationId="{65E01FF3-3771-495B-8491-78032EE1379B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5" creationId="{F0A5BB3A-14F8-408F-94B4-8ECB811C7AA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6" creationId="{FD61F070-18D0-42D4-988E-05A323562A62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7" creationId="{66334D29-E40F-42DD-B4DA-808030E4E96D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8" creationId="{9E3504E8-1BBD-4695-AAB4-34857793AF4A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49" creationId="{2F3E4F01-7C8E-4FCF-A122-58C722BE8276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2" creationId="{A8F2A647-8EF7-4B32-95FC-6D16C9B193C4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3" creationId="{60D37806-975A-448E-BEC3-9D2A38370CEC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4" creationId="{6CDA4D33-0F59-437F-B391-64A2AF959C2F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5" creationId="{EA3010E5-4088-493A-BADD-1DAA307DB88C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6" creationId="{84283DD1-894A-4518-9684-4D8C9D49755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57" creationId="{13EEA923-CC01-40E6-9699-9AD2F40B3C89}"/>
          </ac:spMkLst>
        </pc:spChg>
        <pc:spChg chg="add del mod">
          <ac:chgData name="Jason  Mayberry" userId="cecd4e79-e9a6-45b1-a01a-f51df2288f6a" providerId="ADAL" clId="{79A24382-41E1-4AAC-84C3-A170DEE5BC62}" dt="2021-01-19T15:00:59.241" v="291"/>
          <ac:spMkLst>
            <pc:docMk/>
            <pc:sldMk cId="2528343171" sldId="351"/>
            <ac:spMk id="358" creationId="{7C414A82-5E18-4988-87A9-DE4A46849DA1}"/>
          </ac:spMkLst>
        </pc:spChg>
        <pc:spChg chg="add del mod">
          <ac:chgData name="Jason  Mayberry" userId="cecd4e79-e9a6-45b1-a01a-f51df2288f6a" providerId="ADAL" clId="{79A24382-41E1-4AAC-84C3-A170DEE5BC62}" dt="2021-01-19T15:00:59.241" v="291"/>
          <ac:spMkLst>
            <pc:docMk/>
            <pc:sldMk cId="2528343171" sldId="351"/>
            <ac:spMk id="359" creationId="{4C19C076-3809-4B27-B805-1C10D16D60D6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1" creationId="{820C0E8D-B40C-40BA-A4E6-EE47590F28F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2" creationId="{F9B9C366-B726-4B1C-B14B-790557043A06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5" creationId="{7CAE127C-5772-46B7-8399-F816EC13501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6" creationId="{645E0D76-F4FC-44A1-9563-4044C8347FCC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7" creationId="{53ADA5B3-5BDF-4875-9951-4292F149871B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8" creationId="{51E6DCA3-B4DD-4E02-8E5E-E500DA007B11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69" creationId="{04C236FA-285C-4163-BB75-A1B7237A71A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0" creationId="{E8B3C000-315F-4FF3-BBE3-58FEFBEAC359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2" creationId="{3328C69E-76E2-4BF6-9B5A-B7C7F89BC7D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3" creationId="{D6B1B496-FA80-4CF6-946A-726A2212340D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6" creationId="{80491C39-6C39-4FFD-95EE-97CCE38EBA04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7" creationId="{34E76927-1C3D-443C-8305-90F05E6F142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8" creationId="{C417A627-B411-48F2-BC20-9321D59C48A2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79" creationId="{3FE3C6AB-B222-4B51-A49E-7FAE4D8F586E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80" creationId="{3468118B-F472-4A41-9D98-5AB6C261FD0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81" creationId="{8F19EC6C-282D-4E69-85B6-90AEDA4B842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83" creationId="{5B3A3FF4-C704-416A-934B-38838F387F87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87" creationId="{202FAE76-BED1-4F06-B221-5457A22EE35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89" creationId="{A3425352-2867-4957-9F55-EE2CDC70087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0" creationId="{8EC1C41D-62E6-4BCC-B2AD-061B0795022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3" creationId="{A821B5BA-185A-43F0-BE6C-F1A1DF204CFA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4" creationId="{06F7926B-BBD7-41FA-81A6-797C6A98500E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5" creationId="{9427A8F8-D5FE-43A2-9C0E-12134F2FD8F6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6" creationId="{460254B2-3D08-47D7-B62F-BBE4190C28C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7" creationId="{C9B158E2-1684-4039-99D8-A60301644E5E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8" creationId="{5F78F378-0C55-40E5-BE3D-D838BE4732BE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399" creationId="{B41C12D3-9BF2-422E-A05D-2BA05FD253E7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1" creationId="{2E8ED012-7FCF-4E92-A35E-E046FA61D77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2" creationId="{2D055EE3-3885-4F4D-997F-46CB7F9C8D04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5" creationId="{F8913A6B-0BE4-455B-B36E-D0360F9B2115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6" creationId="{0BC24646-01CB-4601-996E-BB1ECB121666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7" creationId="{3BCD20BC-9251-4366-8F48-F992FE2830B8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8" creationId="{81DF2C74-B3B4-45EA-B71C-8F0C608C7AA0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09" creationId="{90402ACB-782C-4912-AC6E-D7C070945563}"/>
          </ac:spMkLst>
        </pc:spChg>
        <pc:spChg chg="mod">
          <ac:chgData name="Jason  Mayberry" userId="cecd4e79-e9a6-45b1-a01a-f51df2288f6a" providerId="ADAL" clId="{79A24382-41E1-4AAC-84C3-A170DEE5BC62}" dt="2021-01-19T15:00:57.117" v="286"/>
          <ac:spMkLst>
            <pc:docMk/>
            <pc:sldMk cId="2528343171" sldId="351"/>
            <ac:spMk id="410" creationId="{DC52D7CB-B443-4E45-A588-C655CE99D682}"/>
          </ac:spMkLst>
        </pc:spChg>
        <pc:spChg chg="add del mod">
          <ac:chgData name="Jason  Mayberry" userId="cecd4e79-e9a6-45b1-a01a-f51df2288f6a" providerId="ADAL" clId="{79A24382-41E1-4AAC-84C3-A170DEE5BC62}" dt="2021-01-19T15:00:59.241" v="291"/>
          <ac:spMkLst>
            <pc:docMk/>
            <pc:sldMk cId="2528343171" sldId="351"/>
            <ac:spMk id="411" creationId="{EE293723-4131-46E7-BA75-18E242463C2F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13" creationId="{50A927B8-FF5D-4E3D-B875-4D6A294A9495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14" creationId="{58F9D61D-7416-4F4F-B4BD-E9A6DA89A4F7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17" creationId="{B8F50E48-75CA-414B-ABF6-9AC62DEA0EF4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18" creationId="{35B42F8F-4BFA-491E-9CCC-7D4708F519FA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1" creationId="{AACA35BD-B40A-4BBB-B60D-90E309313D27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2" creationId="{099519F9-8219-4B78-9A0F-76C1E421FADF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3" creationId="{611C01F3-793C-45FD-8B1A-4011A1C66026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4" creationId="{CEB647CB-4951-4CBE-88B7-A162485CD1FD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5" creationId="{AA517209-F736-4853-8A9D-C74312564C42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6" creationId="{E6F3CFBE-964C-4481-893F-334DA96F139A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7" creationId="{0419BD4F-03FB-44E9-B73E-621D83BC833F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28" creationId="{4A1A30B4-DD02-4FEF-9AE5-71A88BB9AFEA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1" creationId="{04C991C9-AA8D-4753-90AD-B5539B2914BD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2" creationId="{F645D289-3800-462F-9F2D-EF12B6C70285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3" creationId="{BE48C89A-2AC9-4987-AF00-45290248B721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4" creationId="{AC3E0396-97B2-4704-B746-07F5F721A85A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5" creationId="{DFB0B325-35BF-403C-9C34-7BCEAE400B3E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36" creationId="{BF3D73CA-1931-47F6-9B8D-D3C86D125F37}"/>
          </ac:spMkLst>
        </pc:spChg>
        <pc:spChg chg="add del mod">
          <ac:chgData name="Jason  Mayberry" userId="cecd4e79-e9a6-45b1-a01a-f51df2288f6a" providerId="ADAL" clId="{79A24382-41E1-4AAC-84C3-A170DEE5BC62}" dt="2021-01-19T15:00:58.768" v="290"/>
          <ac:spMkLst>
            <pc:docMk/>
            <pc:sldMk cId="2528343171" sldId="351"/>
            <ac:spMk id="437" creationId="{543BC268-703F-4591-A484-B0E427111575}"/>
          </ac:spMkLst>
        </pc:spChg>
        <pc:spChg chg="add del mod">
          <ac:chgData name="Jason  Mayberry" userId="cecd4e79-e9a6-45b1-a01a-f51df2288f6a" providerId="ADAL" clId="{79A24382-41E1-4AAC-84C3-A170DEE5BC62}" dt="2021-01-19T15:00:58.768" v="290"/>
          <ac:spMkLst>
            <pc:docMk/>
            <pc:sldMk cId="2528343171" sldId="351"/>
            <ac:spMk id="438" creationId="{478C6C27-276D-4084-9D2B-0D5119759E1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0" creationId="{26DB83E3-CCCC-401C-BBB7-A84499BC502C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1" creationId="{27E8C2A5-700E-464D-B513-4EB755B0ED72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4" creationId="{C1058EE3-C43A-4E93-A270-E450702996B5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5" creationId="{576A9DA8-1890-4D97-B795-34CF7F3391CC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6" creationId="{2125F5F6-D4F1-4875-BDC4-DE22FA800033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7" creationId="{EB807761-665F-4D42-B621-F087C6227588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8" creationId="{E78B4909-4FD9-41DD-9A8E-038A42B45566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49" creationId="{44D5595F-1BED-4131-8653-8990C6EA7894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1" creationId="{E8FC6528-DEED-4881-BDDA-EF0E3F864385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2" creationId="{D5A09E5B-A0AB-4623-A19B-36AAAF2BA46D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5" creationId="{D50E7122-B246-4B49-9980-E2C94B151F27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6" creationId="{759B2E00-4F93-42E9-89A0-C45D02D19656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7" creationId="{EFDAA0A0-47F4-4F7D-B75C-D4E84B0DAE6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8" creationId="{82C35DF2-CEE3-48F5-8D1B-47819093946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59" creationId="{151140F1-47C1-47A9-A812-B0517B004AC2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60" creationId="{2C65BD94-0644-4A0E-9D98-AA66B63685D1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62" creationId="{19301379-C8C5-4570-89F1-DDE81523D4F7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66" creationId="{BE838913-910D-4383-93DA-9739DFD0DDE0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68" creationId="{DB996C97-7D4D-4C20-A573-C04E4C989A9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69" creationId="{60F720E5-A655-4671-93E5-EA49E96B07E5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2" creationId="{4E3EF472-0A9F-447D-829A-6EC34E01390E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3" creationId="{A5FF951D-C2FF-4ED3-B080-CB33750A59A4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4" creationId="{E34552D6-224B-4EE2-8428-3C3E61018571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5" creationId="{E103BEAC-C9A2-403F-AFE5-CB2EC7922038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6" creationId="{D884BEFC-8CC3-4A65-99AE-59EB92A9DE6F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7" creationId="{9D498E8C-8766-417F-98EE-7C527AE106AA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78" creationId="{4B40E211-70D3-4062-A82A-9E5E907CF694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0" creationId="{78524127-F85C-495D-B6E1-3961298B240E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1" creationId="{9B6D73CD-6AE0-4721-8FBE-1992FC7B5C3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4" creationId="{7AA8B186-31BA-430C-BDC5-A96D0EC81457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5" creationId="{2D40A00A-7C45-48EA-8FC8-6290AA78DFEB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6" creationId="{3F5AC214-0327-42C4-A87E-F189107CF0D9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7" creationId="{E7D60D80-C18A-4E56-BC23-A7F70BD82CF0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8" creationId="{89E9AE1F-3EC6-4C2C-84C4-5327341F06AB}"/>
          </ac:spMkLst>
        </pc:spChg>
        <pc:spChg chg="mod">
          <ac:chgData name="Jason  Mayberry" userId="cecd4e79-e9a6-45b1-a01a-f51df2288f6a" providerId="ADAL" clId="{79A24382-41E1-4AAC-84C3-A170DEE5BC62}" dt="2021-01-19T15:00:57.181" v="287"/>
          <ac:spMkLst>
            <pc:docMk/>
            <pc:sldMk cId="2528343171" sldId="351"/>
            <ac:spMk id="489" creationId="{6EBD96FC-96BE-498A-8DAA-A04FB3F0BBE4}"/>
          </ac:spMkLst>
        </pc:spChg>
        <pc:spChg chg="add del mod">
          <ac:chgData name="Jason  Mayberry" userId="cecd4e79-e9a6-45b1-a01a-f51df2288f6a" providerId="ADAL" clId="{79A24382-41E1-4AAC-84C3-A170DEE5BC62}" dt="2021-01-19T15:00:58.768" v="290"/>
          <ac:spMkLst>
            <pc:docMk/>
            <pc:sldMk cId="2528343171" sldId="351"/>
            <ac:spMk id="490" creationId="{3E11A278-186F-4673-BB2C-15AF62568B2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492" creationId="{96AAA6E7-E7A4-46D1-9675-916BCE902712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493" creationId="{D06C57E4-042E-4A6E-9C30-5C0AD1682998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496" creationId="{B35C3EE2-682B-4B16-BBDE-3A556CC9F4FB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497" creationId="{326A12F2-C048-4353-940F-B5EDB01A0AD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0" creationId="{A8CD8EC1-EDDD-47E1-89EC-DD0212E9CC67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1" creationId="{4C76F8CE-E654-4058-B047-858BB30176CD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2" creationId="{D4D15158-3AC7-4C27-96A9-FE8ED10CF04C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3" creationId="{0CBC52F8-C737-4F49-AAAE-2F28001F189C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4" creationId="{484A39E9-1A6D-4310-A95A-88306A15062F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5" creationId="{9478C177-688C-4A98-AE8D-08D16B92B3C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6" creationId="{99B97635-EB30-45E8-AD2C-2F9D4116158B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07" creationId="{6427038C-25B1-41BA-AA37-2C84CC40E237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0" creationId="{A702E8F1-572F-4948-8A01-56F3FF61C7C4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1" creationId="{59ACE80F-9BEA-4C7D-9BAD-4AC8EEC01612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2" creationId="{074DEA92-3453-45BC-830B-A0A0E8E083F9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3" creationId="{5D968B4D-DF77-4574-9861-CA64AA1E226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4" creationId="{B79999D1-4F3C-48DD-836E-06FBCD3839F2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5" creationId="{31297C43-1CA3-4B4E-81D7-F7F5F6E26D49}"/>
          </ac:spMkLst>
        </pc:spChg>
        <pc:spChg chg="add del mod">
          <ac:chgData name="Jason  Mayberry" userId="cecd4e79-e9a6-45b1-a01a-f51df2288f6a" providerId="ADAL" clId="{79A24382-41E1-4AAC-84C3-A170DEE5BC62}" dt="2021-01-19T15:00:58.613" v="289"/>
          <ac:spMkLst>
            <pc:docMk/>
            <pc:sldMk cId="2528343171" sldId="351"/>
            <ac:spMk id="516" creationId="{5569608D-8E8B-43DA-89CC-5854937CFF0C}"/>
          </ac:spMkLst>
        </pc:spChg>
        <pc:spChg chg="add del mod">
          <ac:chgData name="Jason  Mayberry" userId="cecd4e79-e9a6-45b1-a01a-f51df2288f6a" providerId="ADAL" clId="{79A24382-41E1-4AAC-84C3-A170DEE5BC62}" dt="2021-01-19T15:00:58.613" v="289"/>
          <ac:spMkLst>
            <pc:docMk/>
            <pc:sldMk cId="2528343171" sldId="351"/>
            <ac:spMk id="517" creationId="{C565FDDA-5592-46A7-B1F7-29C1DE79D00F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19" creationId="{A988CCDC-2917-47F5-908D-34338ECE979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0" creationId="{2C12D80A-0A47-4078-B67C-4C371072753B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3" creationId="{59D0176D-C8EC-406D-A138-D258B838DCE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4" creationId="{07C02B39-3BAE-4C19-B631-C5E65B44D5BB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5" creationId="{D88D8209-8F4A-422B-8967-2117FF461B8C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6" creationId="{A0413F43-2046-4D35-A9B5-D5B49753E3E8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7" creationId="{979E592F-5BE7-4AAF-9F5D-C380E8A914D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28" creationId="{8A75CA20-C385-4FC4-BF9B-3BECA51FA50C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0" creationId="{E6228D10-CC26-47E4-8A17-D47B50CC246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1" creationId="{BC221956-4BC8-4605-B175-78BC3C902BD9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4" creationId="{C222FF95-7830-4412-96BC-7BDF3E46AFB5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5" creationId="{79F5773D-378A-4130-A7BB-D09433C537E5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6" creationId="{C7C7D082-507A-4B21-AE80-FCE230A51142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7" creationId="{A018171C-26A3-42FD-8851-750F996AE697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8" creationId="{22EFC961-A348-49A3-A9AB-EA33E361A63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39" creationId="{06DD84EB-CE13-4EA9-AFF8-C2CDD5576D3B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41" creationId="{21404EE6-B565-41AB-B1CA-6CF7D59DED1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45" creationId="{6E471718-4956-4833-B381-123029DD3D40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47" creationId="{E572FEA0-98B8-41F4-8CBC-9D9A1E8B23EF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48" creationId="{21F0DF4B-ED33-4AF8-BC42-FB2B95F2C9C6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1" creationId="{9B8A5BC1-CF4A-44D0-9685-37AED513B555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2" creationId="{855D95B2-8920-4C8C-B160-5ABF9C178BBF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3" creationId="{558CC5DD-EFA0-41F4-8780-966ACF87D157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4" creationId="{342DFBA0-ABD5-4B37-B8D4-8544348A31AA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5" creationId="{14AFB38E-9967-421D-A02D-64D9C39D4CF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6" creationId="{6C026131-804A-41E5-A0E2-508E9D623F6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7" creationId="{E9907EC4-94AD-4283-A730-3F90A33E8D0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59" creationId="{F711E037-FC11-41E5-9E56-3FC98C77C1E1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0" creationId="{5959B4A6-7F9B-40A7-985B-FC32F0F71129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3" creationId="{DB9C22D4-84EC-4BC3-BC72-972057814913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4" creationId="{E4606201-150B-42F6-955E-04CFBC46C9FC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5" creationId="{E38EB114-C5C8-42BC-B5E5-A9F5E8089368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6" creationId="{1539EA3B-1247-4291-B123-4CBAD2F4E5CE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7" creationId="{93CD1663-9214-4656-9A8A-2BF42FB3CC0F}"/>
          </ac:spMkLst>
        </pc:spChg>
        <pc:spChg chg="mod">
          <ac:chgData name="Jason  Mayberry" userId="cecd4e79-e9a6-45b1-a01a-f51df2288f6a" providerId="ADAL" clId="{79A24382-41E1-4AAC-84C3-A170DEE5BC62}" dt="2021-01-19T15:00:57.204" v="288"/>
          <ac:spMkLst>
            <pc:docMk/>
            <pc:sldMk cId="2528343171" sldId="351"/>
            <ac:spMk id="568" creationId="{7417DEED-1975-4441-BFFC-3BFAD6D4C40A}"/>
          </ac:spMkLst>
        </pc:spChg>
        <pc:spChg chg="add del mod">
          <ac:chgData name="Jason  Mayberry" userId="cecd4e79-e9a6-45b1-a01a-f51df2288f6a" providerId="ADAL" clId="{79A24382-41E1-4AAC-84C3-A170DEE5BC62}" dt="2021-01-19T15:00:58.613" v="289"/>
          <ac:spMkLst>
            <pc:docMk/>
            <pc:sldMk cId="2528343171" sldId="351"/>
            <ac:spMk id="569" creationId="{85085479-1640-40DA-8204-54D2F207F3E1}"/>
          </ac:spMkLst>
        </pc:spChg>
        <pc:grpChg chg="add del mod">
          <ac:chgData name="Jason  Mayberry" userId="cecd4e79-e9a6-45b1-a01a-f51df2288f6a" providerId="ADAL" clId="{79A24382-41E1-4AAC-84C3-A170DEE5BC62}" dt="2021-01-19T15:00:59.666" v="292"/>
          <ac:grpSpMkLst>
            <pc:docMk/>
            <pc:sldMk cId="2528343171" sldId="351"/>
            <ac:grpSpMk id="150" creationId="{34B83141-98B2-43AF-9B2B-0FAE91F28131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53" creationId="{7222E531-6677-4A97-9C89-339574D8C31D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54" creationId="{FEB0F641-5E4C-4775-B8C2-8E3D30A51BB2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57" creationId="{4D3902E3-C41D-4698-BDC8-4E0C34123A30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58" creationId="{2B12A688-F3E9-4856-951E-9E463274E5D7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67" creationId="{84F72B15-B9EC-4F6E-93D4-B43E1CFAE47A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68" creationId="{CE1DB5C1-EDCD-4103-A512-F12C43A03194}"/>
          </ac:grpSpMkLst>
        </pc:grpChg>
        <pc:grpChg chg="add del mod">
          <ac:chgData name="Jason  Mayberry" userId="cecd4e79-e9a6-45b1-a01a-f51df2288f6a" providerId="ADAL" clId="{79A24382-41E1-4AAC-84C3-A170DEE5BC62}" dt="2021-01-19T15:00:59.666" v="292"/>
          <ac:grpSpMkLst>
            <pc:docMk/>
            <pc:sldMk cId="2528343171" sldId="351"/>
            <ac:grpSpMk id="180" creationId="{30F26AEC-53DD-4E63-ABE3-78D2C5688950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84" creationId="{18BAE26E-035D-4A2A-905F-CE7ADC1D7722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185" creationId="{55E19B79-1BB5-4782-AA96-12BAFBAB51B4}"/>
          </ac:grpSpMkLst>
        </pc:grpChg>
        <pc:grpChg chg="add del mod">
          <ac:chgData name="Jason  Mayberry" userId="cecd4e79-e9a6-45b1-a01a-f51df2288f6a" providerId="ADAL" clId="{79A24382-41E1-4AAC-84C3-A170DEE5BC62}" dt="2021-01-19T15:00:59.666" v="292"/>
          <ac:grpSpMkLst>
            <pc:docMk/>
            <pc:sldMk cId="2528343171" sldId="351"/>
            <ac:grpSpMk id="292" creationId="{6270DA8C-16A8-4CEE-9251-7DEC4213A9FB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295" creationId="{AC557A0C-93E6-491A-AD91-031F7F28ECE6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296" creationId="{225B5B38-2CCD-41C0-9EE9-37C9B6788525}"/>
          </ac:grpSpMkLst>
        </pc:grpChg>
        <pc:grpChg chg="add del mod">
          <ac:chgData name="Jason  Mayberry" userId="cecd4e79-e9a6-45b1-a01a-f51df2288f6a" providerId="ADAL" clId="{79A24382-41E1-4AAC-84C3-A170DEE5BC62}" dt="2021-01-19T15:00:59.666" v="292"/>
          <ac:grpSpMkLst>
            <pc:docMk/>
            <pc:sldMk cId="2528343171" sldId="351"/>
            <ac:grpSpMk id="303" creationId="{5525EE4F-D12F-40FC-B92A-E975099E853F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05" creationId="{E33653CC-E534-44DD-8EDB-63B97561C330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06" creationId="{66D278D7-E7CE-4747-91A0-0EDF59C53499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07" creationId="{0EDDF13E-6985-474B-BCEE-EA98C55E65A0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09" creationId="{68DCDFC9-C451-421A-B268-BE1491914178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12" creationId="{03D9E5A2-1CA3-4F7B-80E3-71D9AF61327F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13" creationId="{35F30BDF-1B76-473E-9EA0-B79121D3F3A5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21" creationId="{60AB033C-8A0F-4BB8-92C8-3269F7F46F6D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24" creationId="{1FE16A4F-FA84-4FE0-9390-0755BA7EEF6A}"/>
          </ac:grpSpMkLst>
        </pc:grpChg>
        <pc:grpChg chg="mod">
          <ac:chgData name="Jason  Mayberry" userId="cecd4e79-e9a6-45b1-a01a-f51df2288f6a" providerId="ADAL" clId="{79A24382-41E1-4AAC-84C3-A170DEE5BC62}" dt="2021-01-19T15:00:56.631" v="285"/>
          <ac:grpSpMkLst>
            <pc:docMk/>
            <pc:sldMk cId="2528343171" sldId="351"/>
            <ac:grpSpMk id="325" creationId="{07CF80C3-C3CD-469D-8D68-F137C99A14BF}"/>
          </ac:grpSpMkLst>
        </pc:grpChg>
        <pc:grpChg chg="add del mod">
          <ac:chgData name="Jason  Mayberry" userId="cecd4e79-e9a6-45b1-a01a-f51df2288f6a" providerId="ADAL" clId="{79A24382-41E1-4AAC-84C3-A170DEE5BC62}" dt="2021-01-19T15:00:59.241" v="291"/>
          <ac:grpSpMkLst>
            <pc:docMk/>
            <pc:sldMk cId="2528343171" sldId="351"/>
            <ac:grpSpMk id="333" creationId="{A719CFCA-474B-4C15-82C0-5C886D8B176E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36" creationId="{E374165B-4175-42F0-8860-06706C52BE6C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37" creationId="{C0CF67EB-42EF-4A05-80FB-0FDA31447523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40" creationId="{22E27FDE-7658-4023-9735-4619F8F6C125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41" creationId="{085F97D1-D7E2-4226-846C-07FB34A92C47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50" creationId="{1F01A0C1-EB70-4097-91D9-5EF58A23C645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51" creationId="{B9933232-DD5A-4DFB-B278-5B1195DF37D7}"/>
          </ac:grpSpMkLst>
        </pc:grpChg>
        <pc:grpChg chg="add del mod">
          <ac:chgData name="Jason  Mayberry" userId="cecd4e79-e9a6-45b1-a01a-f51df2288f6a" providerId="ADAL" clId="{79A24382-41E1-4AAC-84C3-A170DEE5BC62}" dt="2021-01-19T15:00:59.241" v="291"/>
          <ac:grpSpMkLst>
            <pc:docMk/>
            <pc:sldMk cId="2528343171" sldId="351"/>
            <ac:grpSpMk id="360" creationId="{1C7C5A56-77A6-4F43-BBF4-2068D2439AA3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63" creationId="{D3540E0D-DF5C-4316-B505-A1C3E8798243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64" creationId="{140AC887-1112-43C2-A3C9-6FDF29C3A310}"/>
          </ac:grpSpMkLst>
        </pc:grpChg>
        <pc:grpChg chg="add del mod">
          <ac:chgData name="Jason  Mayberry" userId="cecd4e79-e9a6-45b1-a01a-f51df2288f6a" providerId="ADAL" clId="{79A24382-41E1-4AAC-84C3-A170DEE5BC62}" dt="2021-01-19T15:00:59.241" v="291"/>
          <ac:grpSpMkLst>
            <pc:docMk/>
            <pc:sldMk cId="2528343171" sldId="351"/>
            <ac:grpSpMk id="371" creationId="{6DACF7B9-11AA-4F7F-B0AD-57755FE86975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74" creationId="{EA625040-B012-4DFA-8E79-E792AE04F82A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75" creationId="{546673D1-F9AD-4BC5-BD01-D26FC4B3C3A8}"/>
          </ac:grpSpMkLst>
        </pc:grpChg>
        <pc:grpChg chg="add del mod">
          <ac:chgData name="Jason  Mayberry" userId="cecd4e79-e9a6-45b1-a01a-f51df2288f6a" providerId="ADAL" clId="{79A24382-41E1-4AAC-84C3-A170DEE5BC62}" dt="2021-01-19T15:00:59.241" v="291"/>
          <ac:grpSpMkLst>
            <pc:docMk/>
            <pc:sldMk cId="2528343171" sldId="351"/>
            <ac:grpSpMk id="382" creationId="{3AC58450-1479-4ED1-A87A-CE76D2DD6947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84" creationId="{FE0B3865-6F92-4863-989F-2758DFEA7739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85" creationId="{7EAA22CA-9D0B-4453-956F-AB2EF7CE25A9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86" creationId="{217DBB34-DAC2-4501-B8F4-29DAA0BE82A9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88" creationId="{1ABE2644-BCCB-4CD8-9501-91BFDAFA8467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91" creationId="{F98A835C-AF3C-4A3F-AC61-3037C88B6E59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392" creationId="{9421F22C-88CC-4CA6-840D-42B546691529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400" creationId="{C2AD2297-2818-41A5-A59B-8E44FD3BC447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403" creationId="{4D39F9EC-6B78-4B1A-BA9E-7F96D5B6A7FB}"/>
          </ac:grpSpMkLst>
        </pc:grpChg>
        <pc:grpChg chg="mod">
          <ac:chgData name="Jason  Mayberry" userId="cecd4e79-e9a6-45b1-a01a-f51df2288f6a" providerId="ADAL" clId="{79A24382-41E1-4AAC-84C3-A170DEE5BC62}" dt="2021-01-19T15:00:57.117" v="286"/>
          <ac:grpSpMkLst>
            <pc:docMk/>
            <pc:sldMk cId="2528343171" sldId="351"/>
            <ac:grpSpMk id="404" creationId="{B3B07592-4792-411C-9667-8F6F6D6188F2}"/>
          </ac:grpSpMkLst>
        </pc:grpChg>
        <pc:grpChg chg="add del mod">
          <ac:chgData name="Jason  Mayberry" userId="cecd4e79-e9a6-45b1-a01a-f51df2288f6a" providerId="ADAL" clId="{79A24382-41E1-4AAC-84C3-A170DEE5BC62}" dt="2021-01-19T15:00:58.768" v="290"/>
          <ac:grpSpMkLst>
            <pc:docMk/>
            <pc:sldMk cId="2528343171" sldId="351"/>
            <ac:grpSpMk id="412" creationId="{F387A9A0-6890-42D0-B4CA-876E63A9A3F6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15" creationId="{14ACC941-8E11-45E4-AF9A-99E1670CC04F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16" creationId="{78D46D8D-A6F0-420F-B0E5-1EECFAF4D4EB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19" creationId="{86175145-6E0E-4278-87DD-9E2189D375AB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20" creationId="{6880FC28-FD49-475A-A81E-8C548BF53426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29" creationId="{1F567A54-E5D7-485E-B6DF-08E4752F4C1A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30" creationId="{EA98353C-171B-4A79-8B56-AC8A3DED947A}"/>
          </ac:grpSpMkLst>
        </pc:grpChg>
        <pc:grpChg chg="add del mod">
          <ac:chgData name="Jason  Mayberry" userId="cecd4e79-e9a6-45b1-a01a-f51df2288f6a" providerId="ADAL" clId="{79A24382-41E1-4AAC-84C3-A170DEE5BC62}" dt="2021-01-19T15:00:58.768" v="290"/>
          <ac:grpSpMkLst>
            <pc:docMk/>
            <pc:sldMk cId="2528343171" sldId="351"/>
            <ac:grpSpMk id="439" creationId="{CB0ABCC2-1A8C-400F-B14A-1AFF3545ACC8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42" creationId="{5E3CB445-E0B7-4066-9D4A-D33C1000C333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43" creationId="{A4405AE9-3BBE-4385-B511-BFE79B7910F8}"/>
          </ac:grpSpMkLst>
        </pc:grpChg>
        <pc:grpChg chg="add del mod">
          <ac:chgData name="Jason  Mayberry" userId="cecd4e79-e9a6-45b1-a01a-f51df2288f6a" providerId="ADAL" clId="{79A24382-41E1-4AAC-84C3-A170DEE5BC62}" dt="2021-01-19T15:00:58.768" v="290"/>
          <ac:grpSpMkLst>
            <pc:docMk/>
            <pc:sldMk cId="2528343171" sldId="351"/>
            <ac:grpSpMk id="450" creationId="{86A25ABF-520A-4679-88A8-291AE4A44FB2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53" creationId="{46B5BCEA-07E7-4DA1-A9B9-3104BC297E96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54" creationId="{851A2A89-0C85-49DF-9022-622A0F77E6F6}"/>
          </ac:grpSpMkLst>
        </pc:grpChg>
        <pc:grpChg chg="add del mod">
          <ac:chgData name="Jason  Mayberry" userId="cecd4e79-e9a6-45b1-a01a-f51df2288f6a" providerId="ADAL" clId="{79A24382-41E1-4AAC-84C3-A170DEE5BC62}" dt="2021-01-19T15:00:58.768" v="290"/>
          <ac:grpSpMkLst>
            <pc:docMk/>
            <pc:sldMk cId="2528343171" sldId="351"/>
            <ac:grpSpMk id="461" creationId="{FC1CD9CF-2624-4978-96E4-397DAACF8C07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63" creationId="{83AE7D9B-9B8C-4FA3-81E5-719957340908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64" creationId="{9F22F124-E6C1-4598-AFEA-E3F41E81ED88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65" creationId="{FE8DDEDC-0C8E-40CE-88B8-A3490C671F46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67" creationId="{83F3F6B7-70A6-4E7B-90B2-195E10F045AA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70" creationId="{7DDE364A-153D-4AB6-ADA1-71AC14766A1F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71" creationId="{43C17EDF-E077-44CB-8019-9DD73DC3EBA5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79" creationId="{9F5F4B08-4A9D-4A00-A2FB-E6F07862E9D4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82" creationId="{E7E22771-82E9-4138-B92D-AF6F6093DD1B}"/>
          </ac:grpSpMkLst>
        </pc:grpChg>
        <pc:grpChg chg="mod">
          <ac:chgData name="Jason  Mayberry" userId="cecd4e79-e9a6-45b1-a01a-f51df2288f6a" providerId="ADAL" clId="{79A24382-41E1-4AAC-84C3-A170DEE5BC62}" dt="2021-01-19T15:00:57.181" v="287"/>
          <ac:grpSpMkLst>
            <pc:docMk/>
            <pc:sldMk cId="2528343171" sldId="351"/>
            <ac:grpSpMk id="483" creationId="{09B265F8-4A54-470F-99D1-9F60BBD58F35}"/>
          </ac:grpSpMkLst>
        </pc:grpChg>
        <pc:grpChg chg="add del mod">
          <ac:chgData name="Jason  Mayberry" userId="cecd4e79-e9a6-45b1-a01a-f51df2288f6a" providerId="ADAL" clId="{79A24382-41E1-4AAC-84C3-A170DEE5BC62}" dt="2021-01-19T15:00:58.613" v="289"/>
          <ac:grpSpMkLst>
            <pc:docMk/>
            <pc:sldMk cId="2528343171" sldId="351"/>
            <ac:grpSpMk id="491" creationId="{C8B92DDD-B4A3-4119-8B4D-E58F710695D9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494" creationId="{A7710E19-9EF4-4636-ACFF-AA1B09DF919A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495" creationId="{AD237871-1A33-452F-BAFD-D708A996A1EC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498" creationId="{F292F755-E9F1-49DE-9E40-E703F4F47687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499" creationId="{790E59B9-8174-4F5E-A659-21926C727415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08" creationId="{765F68C2-3A79-48BB-87C3-BD4FBAB47AA0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09" creationId="{54DD6CC8-140D-44B0-9B9B-FF4DA6C604D2}"/>
          </ac:grpSpMkLst>
        </pc:grpChg>
        <pc:grpChg chg="add del mod">
          <ac:chgData name="Jason  Mayberry" userId="cecd4e79-e9a6-45b1-a01a-f51df2288f6a" providerId="ADAL" clId="{79A24382-41E1-4AAC-84C3-A170DEE5BC62}" dt="2021-01-19T15:00:58.613" v="289"/>
          <ac:grpSpMkLst>
            <pc:docMk/>
            <pc:sldMk cId="2528343171" sldId="351"/>
            <ac:grpSpMk id="518" creationId="{2CEDA399-A89B-432D-9801-78FADEC4D68E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21" creationId="{50E98397-F5C1-469D-9E79-2CD2C340C10E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22" creationId="{6B1B4F5D-BB21-4003-A90D-07C3A9851A79}"/>
          </ac:grpSpMkLst>
        </pc:grpChg>
        <pc:grpChg chg="add del mod">
          <ac:chgData name="Jason  Mayberry" userId="cecd4e79-e9a6-45b1-a01a-f51df2288f6a" providerId="ADAL" clId="{79A24382-41E1-4AAC-84C3-A170DEE5BC62}" dt="2021-01-19T15:00:58.613" v="289"/>
          <ac:grpSpMkLst>
            <pc:docMk/>
            <pc:sldMk cId="2528343171" sldId="351"/>
            <ac:grpSpMk id="529" creationId="{B473652D-63DA-4571-8E42-C1136F2D023A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32" creationId="{3093A56F-6721-42E0-ADE7-13B33E288FB2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33" creationId="{36032014-17BC-41C4-9674-FF3144CC7C71}"/>
          </ac:grpSpMkLst>
        </pc:grpChg>
        <pc:grpChg chg="add del mod">
          <ac:chgData name="Jason  Mayberry" userId="cecd4e79-e9a6-45b1-a01a-f51df2288f6a" providerId="ADAL" clId="{79A24382-41E1-4AAC-84C3-A170DEE5BC62}" dt="2021-01-19T15:00:58.613" v="289"/>
          <ac:grpSpMkLst>
            <pc:docMk/>
            <pc:sldMk cId="2528343171" sldId="351"/>
            <ac:grpSpMk id="540" creationId="{CD530622-05FD-466D-A5AF-D1D6F14B6BB6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42" creationId="{292AEA96-2DAA-4A81-A13F-FB512A65BBDE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43" creationId="{3A321549-B6DF-46AC-90F1-23FDEEA3DFF2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44" creationId="{8CE5265A-D131-4D40-A6CB-74EA16DAA9E2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46" creationId="{768DAB6D-9777-4A72-B195-236C29EDD20A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49" creationId="{EC4E3069-73D1-44ED-9296-E92EEA547196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50" creationId="{D089B958-0FD8-4CA2-BCB7-8F30B4A989D7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58" creationId="{CF232FE6-9BFB-4FD7-A7C4-7435DA8DBD80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61" creationId="{6B25345F-0CAA-414C-B6BC-4A95A94721DA}"/>
          </ac:grpSpMkLst>
        </pc:grpChg>
        <pc:grpChg chg="mod">
          <ac:chgData name="Jason  Mayberry" userId="cecd4e79-e9a6-45b1-a01a-f51df2288f6a" providerId="ADAL" clId="{79A24382-41E1-4AAC-84C3-A170DEE5BC62}" dt="2021-01-19T15:00:57.204" v="288"/>
          <ac:grpSpMkLst>
            <pc:docMk/>
            <pc:sldMk cId="2528343171" sldId="351"/>
            <ac:grpSpMk id="562" creationId="{7C6EA373-48AC-4A43-8A23-A9D4E8FB9471}"/>
          </ac:grpSpMkLst>
        </pc:grpChg>
        <pc:cxnChg chg="del">
          <ac:chgData name="Jason  Mayberry" userId="cecd4e79-e9a6-45b1-a01a-f51df2288f6a" providerId="ADAL" clId="{79A24382-41E1-4AAC-84C3-A170DEE5BC62}" dt="2021-01-19T15:00:03.554" v="274" actId="478"/>
          <ac:cxnSpMkLst>
            <pc:docMk/>
            <pc:sldMk cId="2528343171" sldId="351"/>
            <ac:cxnSpMk id="41" creationId="{50405218-FDE8-4440-A009-821FFFAB54C3}"/>
          </ac:cxnSpMkLst>
        </pc:cxnChg>
        <pc:cxnChg chg="del">
          <ac:chgData name="Jason  Mayberry" userId="cecd4e79-e9a6-45b1-a01a-f51df2288f6a" providerId="ADAL" clId="{79A24382-41E1-4AAC-84C3-A170DEE5BC62}" dt="2021-01-19T15:00:10.476" v="275" actId="478"/>
          <ac:cxnSpMkLst>
            <pc:docMk/>
            <pc:sldMk cId="2528343171" sldId="351"/>
            <ac:cxnSpMk id="179" creationId="{1CA322F8-1A3D-4E1B-8BF2-5CE60842E02E}"/>
          </ac:cxnSpMkLst>
        </pc:cxnChg>
        <pc:cxnChg chg="del">
          <ac:chgData name="Jason  Mayberry" userId="cecd4e79-e9a6-45b1-a01a-f51df2288f6a" providerId="ADAL" clId="{79A24382-41E1-4AAC-84C3-A170DEE5BC62}" dt="2021-01-19T15:00:10.476" v="275" actId="478"/>
          <ac:cxnSpMkLst>
            <pc:docMk/>
            <pc:sldMk cId="2528343171" sldId="351"/>
            <ac:cxnSpMk id="183" creationId="{1E6021CE-FADC-41BD-AD86-1F2EEA24ABEA}"/>
          </ac:cxnSpMkLst>
        </pc:cxnChg>
      </pc:sldChg>
      <pc:sldChg chg="addSp delSp modSp add del mod addAnim delAnim modAnim">
        <pc:chgData name="Jason  Mayberry" userId="cecd4e79-e9a6-45b1-a01a-f51df2288f6a" providerId="ADAL" clId="{79A24382-41E1-4AAC-84C3-A170DEE5BC62}" dt="2021-01-19T15:02:52.589" v="311"/>
        <pc:sldMkLst>
          <pc:docMk/>
          <pc:sldMk cId="4140595720" sldId="351"/>
        </pc:sldMkLst>
        <pc:spChg chg="add del">
          <ac:chgData name="Jason  Mayberry" userId="cecd4e79-e9a6-45b1-a01a-f51df2288f6a" providerId="ADAL" clId="{79A24382-41E1-4AAC-84C3-A170DEE5BC62}" dt="2021-01-19T15:02:52.285" v="310" actId="478"/>
          <ac:spMkLst>
            <pc:docMk/>
            <pc:sldMk cId="4140595720" sldId="351"/>
            <ac:spMk id="4" creationId="{0E5C1D07-B0E8-4105-ABD8-539C9C0AB594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8" creationId="{650AD5CE-86F3-43B7-A484-E5DF4EB7A6AF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96" creationId="{E7FBF97F-F8CF-4294-8446-8E0567A447C7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97" creationId="{4C9465B2-BC7D-4C9E-BDF0-623E279EFA9D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98" creationId="{A37DBFE9-CADF-47C1-B0E2-63A82ADF94F9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99" creationId="{5BE0E64F-961E-4CFE-B664-EB44CA877C20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00" creationId="{DF2CFFE8-DD9D-4F8C-A961-D8403B6B24C7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01" creationId="{6BF775DC-C85D-4CBA-8DAA-A2749809BF81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03" creationId="{102E6C57-0D72-4464-9F47-85E2003FEDD3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06" creationId="{6A271F7D-5C7D-49E5-991E-CD050459EC4E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07" creationId="{46377017-AA18-416C-A886-4AD05D8A7C4B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0" creationId="{FC680696-F432-478C-AF99-1AE6DCF66A8E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1" creationId="{D9FBBCB5-B258-44D1-91FB-5452887D3B10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2" creationId="{767A670F-4D27-419F-B4EF-1DC90F75B7A0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3" creationId="{EA1F75EE-20D9-49FA-88F7-395A1A59A702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4" creationId="{21EA33B1-FFDA-486E-BEBC-8660173C8296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5" creationId="{05E58F65-6192-496D-AEFA-7B6DE702846A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6" creationId="{A5344850-81AC-4470-AA25-B6630514C28A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17" creationId="{F450E3E0-572B-418A-985F-3C826745FBFA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20" creationId="{451DE5C5-8796-4C8D-A0E7-FD36E8C1E0BC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23" creationId="{E05F4040-E36A-4FFD-BBB5-D986472FC171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24" creationId="{AC78CE26-DA0E-4149-9F44-6AC183952E5C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125" creationId="{6E27D0F7-524D-443B-9477-2B682AB8E39C}"/>
          </ac:spMkLst>
        </pc:spChg>
        <pc:spChg chg="add del mod">
          <ac:chgData name="Jason  Mayberry" userId="cecd4e79-e9a6-45b1-a01a-f51df2288f6a" providerId="ADAL" clId="{79A24382-41E1-4AAC-84C3-A170DEE5BC62}" dt="2021-01-19T15:02:51.878" v="308"/>
          <ac:spMkLst>
            <pc:docMk/>
            <pc:sldMk cId="4140595720" sldId="351"/>
            <ac:spMk id="133" creationId="{31EF6991-9634-495C-A96D-55129673A702}"/>
          </ac:spMkLst>
        </pc:spChg>
        <pc:spChg chg="add del mod">
          <ac:chgData name="Jason  Mayberry" userId="cecd4e79-e9a6-45b1-a01a-f51df2288f6a" providerId="ADAL" clId="{79A24382-41E1-4AAC-84C3-A170DEE5BC62}" dt="2021-01-19T15:02:51.878" v="308"/>
          <ac:spMkLst>
            <pc:docMk/>
            <pc:sldMk cId="4140595720" sldId="351"/>
            <ac:spMk id="134" creationId="{E45B691D-CAA2-4678-ADA4-DD0D79F04ABF}"/>
          </ac:spMkLst>
        </pc:spChg>
        <pc:spChg chg="add del mod">
          <ac:chgData name="Jason  Mayberry" userId="cecd4e79-e9a6-45b1-a01a-f51df2288f6a" providerId="ADAL" clId="{79A24382-41E1-4AAC-84C3-A170DEE5BC62}" dt="2021-01-19T15:02:51.878" v="308"/>
          <ac:spMkLst>
            <pc:docMk/>
            <pc:sldMk cId="4140595720" sldId="351"/>
            <ac:spMk id="135" creationId="{383EF401-9AF2-4F5A-B0C2-21B8EF578D46}"/>
          </ac:spMkLst>
        </pc:spChg>
        <pc:spChg chg="add del mod">
          <ac:chgData name="Jason  Mayberry" userId="cecd4e79-e9a6-45b1-a01a-f51df2288f6a" providerId="ADAL" clId="{79A24382-41E1-4AAC-84C3-A170DEE5BC62}" dt="2021-01-19T15:02:51.878" v="308"/>
          <ac:spMkLst>
            <pc:docMk/>
            <pc:sldMk cId="4140595720" sldId="351"/>
            <ac:spMk id="136" creationId="{8B07958F-14BF-42E3-A149-276E6088182F}"/>
          </ac:spMkLst>
        </pc:spChg>
        <pc:spChg chg="add del">
          <ac:chgData name="Jason  Mayberry" userId="cecd4e79-e9a6-45b1-a01a-f51df2288f6a" providerId="ADAL" clId="{79A24382-41E1-4AAC-84C3-A170DEE5BC62}" dt="2021-01-19T15:02:52.285" v="310" actId="478"/>
          <ac:spMkLst>
            <pc:docMk/>
            <pc:sldMk cId="4140595720" sldId="351"/>
            <ac:spMk id="236" creationId="{49A3C46D-4131-409F-BBA5-1542CFC35CD6}"/>
          </ac:spMkLst>
        </pc:spChg>
        <pc:spChg chg="add del">
          <ac:chgData name="Jason  Mayberry" userId="cecd4e79-e9a6-45b1-a01a-f51df2288f6a" providerId="ADAL" clId="{79A24382-41E1-4AAC-84C3-A170DEE5BC62}" dt="2021-01-19T15:02:52.285" v="310" actId="478"/>
          <ac:spMkLst>
            <pc:docMk/>
            <pc:sldMk cId="4140595720" sldId="351"/>
            <ac:spMk id="240" creationId="{5512D4AD-3164-4D64-95EB-C957DBBAECB6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49" creationId="{5818D910-41CA-45BB-8D14-127EA776FB03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50" creationId="{D4E3BE4B-D135-4730-A975-E46E0184F063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55" creationId="{BD9CEFA8-BD02-4F9A-849B-2D00F18A2108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56" creationId="{719BE046-CC68-411E-AA44-AA50EF2AAA16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57" creationId="{8F97E863-CA08-4799-8B0C-43D9896B5CF8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58" creationId="{F79BC659-E3B4-45F6-B96A-53553B12F0BF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60" creationId="{F7E021D6-6AB8-4754-AE92-EB2A585FB135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61" creationId="{25447BEF-9258-4B00-92A6-F691B1D969EA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66" creationId="{34D496C7-E7D6-43B5-AB52-49C3114F3704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68" creationId="{F662EABD-FA71-4C4F-A2CA-AF929570502B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69" creationId="{6F44B913-6031-443E-AB06-30C99B573480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0" creationId="{2A1B7DF5-DF86-4CCE-A5E6-7CE794FB85F3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3" creationId="{E3F7A4DF-A141-4FCC-80A6-549AD0CEC8B3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4" creationId="{A2FF22BA-EE99-446E-A5EC-4C52DDB3D951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7" creationId="{540588EE-854E-48F8-A1D0-C43AB4F913AE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8" creationId="{473266C6-ED01-4D69-8A15-253D75383189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79" creationId="{BDCF5A7B-8DF4-42CA-941D-C5C32A577135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80" creationId="{D2547A0C-EE26-4A2E-9DD8-70A3D05C19A7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96" creationId="{7023C410-03A4-4CAB-8CE0-71FFD66DEEAB}"/>
          </ac:spMkLst>
        </pc:spChg>
        <pc:spChg chg="mod">
          <ac:chgData name="Jason  Mayberry" userId="cecd4e79-e9a6-45b1-a01a-f51df2288f6a" providerId="ADAL" clId="{79A24382-41E1-4AAC-84C3-A170DEE5BC62}" dt="2021-01-19T15:02:51.360" v="306" actId="1076"/>
          <ac:spMkLst>
            <pc:docMk/>
            <pc:sldMk cId="4140595720" sldId="351"/>
            <ac:spMk id="297" creationId="{7FC2DA52-F5DE-4450-AF78-9D8AEA3DCFB5}"/>
          </ac:spMkLst>
        </pc:s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9" creationId="{805CA8D1-9066-49DE-BB54-EB101A384B0A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95" creationId="{E07FA97E-250A-407F-BB82-70153E71E86D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102" creationId="{126A32E6-47B0-4084-AA15-24C8AF1E602A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104" creationId="{23692FCC-14B2-4954-AE22-906A0A3F1DAC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105" creationId="{8978736E-58B0-4493-A183-A81C3B1A4098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108" creationId="{01C97A3F-8B7F-46FB-8AC1-84B1D9019A93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109" creationId="{91F95352-BD8F-4470-9FDA-E7F5B71EFFCF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52" creationId="{541DB1ED-A989-4C9A-A526-D1A8B0698074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54" creationId="{BF8AC8E8-5174-478C-A12D-C3A32EEFF3A0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67" creationId="{44AFAC80-E452-45BB-A814-2C2C3C34B16D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71" creationId="{FA756AFC-EAC2-4B95-89DC-B79463136AB7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72" creationId="{4BA48644-48ED-4752-B6CE-22F79F235181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75" creationId="{788B55B4-895C-4480-A724-F214FBD561D1}"/>
          </ac:grpSpMkLst>
        </pc:grpChg>
        <pc:grpChg chg="mod">
          <ac:chgData name="Jason  Mayberry" userId="cecd4e79-e9a6-45b1-a01a-f51df2288f6a" providerId="ADAL" clId="{79A24382-41E1-4AAC-84C3-A170DEE5BC62}" dt="2021-01-19T15:02:51.360" v="306" actId="1076"/>
          <ac:grpSpMkLst>
            <pc:docMk/>
            <pc:sldMk cId="4140595720" sldId="351"/>
            <ac:grpSpMk id="276" creationId="{01E1599E-AF72-437F-B942-FEE60AA0D6A9}"/>
          </ac:grpSpMkLst>
        </pc:grpChg>
        <pc:cxnChg chg="add del">
          <ac:chgData name="Jason  Mayberry" userId="cecd4e79-e9a6-45b1-a01a-f51df2288f6a" providerId="ADAL" clId="{79A24382-41E1-4AAC-84C3-A170DEE5BC62}" dt="2021-01-19T15:02:52.285" v="310" actId="478"/>
          <ac:cxnSpMkLst>
            <pc:docMk/>
            <pc:sldMk cId="4140595720" sldId="351"/>
            <ac:cxnSpMk id="241" creationId="{42E4531B-7140-4577-85A3-1415DB098657}"/>
          </ac:cxnSpMkLst>
        </pc:cxnChg>
        <pc:cxnChg chg="add del">
          <ac:chgData name="Jason  Mayberry" userId="cecd4e79-e9a6-45b1-a01a-f51df2288f6a" providerId="ADAL" clId="{79A24382-41E1-4AAC-84C3-A170DEE5BC62}" dt="2021-01-19T15:02:52.101" v="309" actId="478"/>
          <ac:cxnSpMkLst>
            <pc:docMk/>
            <pc:sldMk cId="4140595720" sldId="351"/>
            <ac:cxnSpMk id="242" creationId="{9C9CAFC9-EF45-4149-90A3-282A9A79DD3A}"/>
          </ac:cxnSpMkLst>
        </pc:cxnChg>
      </pc:sldChg>
      <pc:sldChg chg="addSp modSp add del mod modAnim modShow">
        <pc:chgData name="Jason  Mayberry" userId="cecd4e79-e9a6-45b1-a01a-f51df2288f6a" providerId="ADAL" clId="{79A24382-41E1-4AAC-84C3-A170DEE5BC62}" dt="2021-01-22T04:36:23.161" v="504" actId="47"/>
        <pc:sldMkLst>
          <pc:docMk/>
          <pc:sldMk cId="3864489438" sldId="352"/>
        </pc:sldMkLst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8" creationId="{650AD5CE-86F3-43B7-A484-E5DF4EB7A6AF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96" creationId="{E7FBF97F-F8CF-4294-8446-8E0567A447C7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97" creationId="{4C9465B2-BC7D-4C9E-BDF0-623E279EFA9D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98" creationId="{A37DBFE9-CADF-47C1-B0E2-63A82ADF94F9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99" creationId="{5BE0E64F-961E-4CFE-B664-EB44CA877C20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00" creationId="{DF2CFFE8-DD9D-4F8C-A961-D8403B6B24C7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01" creationId="{6BF775DC-C85D-4CBA-8DAA-A2749809BF81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03" creationId="{102E6C57-0D72-4464-9F47-85E2003FEDD3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06" creationId="{6A271F7D-5C7D-49E5-991E-CD050459EC4E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07" creationId="{46377017-AA18-416C-A886-4AD05D8A7C4B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0" creationId="{FC680696-F432-478C-AF99-1AE6DCF66A8E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1" creationId="{D9FBBCB5-B258-44D1-91FB-5452887D3B10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2" creationId="{767A670F-4D27-419F-B4EF-1DC90F75B7A0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3" creationId="{EA1F75EE-20D9-49FA-88F7-395A1A59A702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4" creationId="{21EA33B1-FFDA-486E-BEBC-8660173C8296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5" creationId="{05E58F65-6192-496D-AEFA-7B6DE702846A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6" creationId="{A5344850-81AC-4470-AA25-B6630514C28A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17" creationId="{F450E3E0-572B-418A-985F-3C826745FBFA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20" creationId="{451DE5C5-8796-4C8D-A0E7-FD36E8C1E0BC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23" creationId="{E05F4040-E36A-4FFD-BBB5-D986472FC171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24" creationId="{AC78CE26-DA0E-4149-9F44-6AC183952E5C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125" creationId="{6E27D0F7-524D-443B-9477-2B682AB8E39C}"/>
          </ac:spMkLst>
        </pc:spChg>
        <pc:spChg chg="add mod">
          <ac:chgData name="Jason  Mayberry" userId="cecd4e79-e9a6-45b1-a01a-f51df2288f6a" providerId="ADAL" clId="{79A24382-41E1-4AAC-84C3-A170DEE5BC62}" dt="2021-01-19T15:03:04.808" v="315" actId="1076"/>
          <ac:spMkLst>
            <pc:docMk/>
            <pc:sldMk cId="3864489438" sldId="352"/>
            <ac:spMk id="132" creationId="{C4BE1B30-8A54-4EE5-AE56-B74BFBD996D1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49" creationId="{5818D910-41CA-45BB-8D14-127EA776FB03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50" creationId="{D4E3BE4B-D135-4730-A975-E46E0184F063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55" creationId="{BD9CEFA8-BD02-4F9A-849B-2D00F18A2108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56" creationId="{719BE046-CC68-411E-AA44-AA50EF2AAA16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57" creationId="{8F97E863-CA08-4799-8B0C-43D9896B5CF8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58" creationId="{F79BC659-E3B4-45F6-B96A-53553B12F0BF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60" creationId="{F7E021D6-6AB8-4754-AE92-EB2A585FB135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61" creationId="{25447BEF-9258-4B00-92A6-F691B1D969EA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66" creationId="{34D496C7-E7D6-43B5-AB52-49C3114F3704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68" creationId="{F662EABD-FA71-4C4F-A2CA-AF929570502B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69" creationId="{6F44B913-6031-443E-AB06-30C99B573480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0" creationId="{2A1B7DF5-DF86-4CCE-A5E6-7CE794FB85F3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3" creationId="{E3F7A4DF-A141-4FCC-80A6-549AD0CEC8B3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4" creationId="{A2FF22BA-EE99-446E-A5EC-4C52DDB3D951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7" creationId="{540588EE-854E-48F8-A1D0-C43AB4F913AE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8" creationId="{473266C6-ED01-4D69-8A15-253D75383189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79" creationId="{BDCF5A7B-8DF4-42CA-941D-C5C32A577135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80" creationId="{D2547A0C-EE26-4A2E-9DD8-70A3D05C19A7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96" creationId="{7023C410-03A4-4CAB-8CE0-71FFD66DEEAB}"/>
          </ac:spMkLst>
        </pc:spChg>
        <pc:spChg chg="mod">
          <ac:chgData name="Jason  Mayberry" userId="cecd4e79-e9a6-45b1-a01a-f51df2288f6a" providerId="ADAL" clId="{79A24382-41E1-4AAC-84C3-A170DEE5BC62}" dt="2021-01-19T15:03:09.610" v="316" actId="1076"/>
          <ac:spMkLst>
            <pc:docMk/>
            <pc:sldMk cId="3864489438" sldId="352"/>
            <ac:spMk id="297" creationId="{7FC2DA52-F5DE-4450-AF78-9D8AEA3DCFB5}"/>
          </ac:spMkLst>
        </pc:s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9" creationId="{805CA8D1-9066-49DE-BB54-EB101A384B0A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95" creationId="{E07FA97E-250A-407F-BB82-70153E71E86D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102" creationId="{126A32E6-47B0-4084-AA15-24C8AF1E602A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104" creationId="{23692FCC-14B2-4954-AE22-906A0A3F1DAC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105" creationId="{8978736E-58B0-4493-A183-A81C3B1A4098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108" creationId="{01C97A3F-8B7F-46FB-8AC1-84B1D9019A93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109" creationId="{91F95352-BD8F-4470-9FDA-E7F5B71EFFCF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52" creationId="{541DB1ED-A989-4C9A-A526-D1A8B0698074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54" creationId="{BF8AC8E8-5174-478C-A12D-C3A32EEFF3A0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67" creationId="{44AFAC80-E452-45BB-A814-2C2C3C34B16D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71" creationId="{FA756AFC-EAC2-4B95-89DC-B79463136AB7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72" creationId="{4BA48644-48ED-4752-B6CE-22F79F235181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75" creationId="{788B55B4-895C-4480-A724-F214FBD561D1}"/>
          </ac:grpSpMkLst>
        </pc:grpChg>
        <pc:grpChg chg="mod">
          <ac:chgData name="Jason  Mayberry" userId="cecd4e79-e9a6-45b1-a01a-f51df2288f6a" providerId="ADAL" clId="{79A24382-41E1-4AAC-84C3-A170DEE5BC62}" dt="2021-01-19T15:03:09.610" v="316" actId="1076"/>
          <ac:grpSpMkLst>
            <pc:docMk/>
            <pc:sldMk cId="3864489438" sldId="352"/>
            <ac:grpSpMk id="276" creationId="{01E1599E-AF72-437F-B942-FEE60AA0D6A9}"/>
          </ac:grpSpMkLst>
        </pc:grpChg>
      </pc:sldChg>
    </pc:docChg>
  </pc:docChgLst>
  <pc:docChgLst>
    <pc:chgData name="Jason  Mayberry" userId="cecd4e79-e9a6-45b1-a01a-f51df2288f6a" providerId="ADAL" clId="{BA33D95F-B226-4362-9982-8A478591B365}"/>
    <pc:docChg chg="undo redo custSel addSld delSld modSld sldOrd delSection modSection">
      <pc:chgData name="Jason  Mayberry" userId="cecd4e79-e9a6-45b1-a01a-f51df2288f6a" providerId="ADAL" clId="{BA33D95F-B226-4362-9982-8A478591B365}" dt="2021-01-19T07:40:44.191" v="5081" actId="17846"/>
      <pc:docMkLst>
        <pc:docMk/>
      </pc:docMkLst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340836300" sldId="291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1578232691" sldId="293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932559801" sldId="294"/>
        </pc:sldMkLst>
      </pc:sldChg>
      <pc:sldChg chg="del ord">
        <pc:chgData name="Jason  Mayberry" userId="cecd4e79-e9a6-45b1-a01a-f51df2288f6a" providerId="ADAL" clId="{BA33D95F-B226-4362-9982-8A478591B365}" dt="2021-01-19T07:36:48.615" v="5077" actId="47"/>
        <pc:sldMkLst>
          <pc:docMk/>
          <pc:sldMk cId="3247708363" sldId="298"/>
        </pc:sldMkLst>
      </pc:sldChg>
      <pc:sldChg chg="addSp delSp modSp del mod ord modAnim">
        <pc:chgData name="Jason  Mayberry" userId="cecd4e79-e9a6-45b1-a01a-f51df2288f6a" providerId="ADAL" clId="{BA33D95F-B226-4362-9982-8A478591B365}" dt="2021-01-19T07:01:57.550" v="3751" actId="47"/>
        <pc:sldMkLst>
          <pc:docMk/>
          <pc:sldMk cId="170217428" sldId="302"/>
        </pc:sldMkLst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2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4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5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3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4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4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4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4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44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4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4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7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7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7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7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8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8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1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1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2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2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5.300" v="3309" actId="165"/>
          <ac:spMkLst>
            <pc:docMk/>
            <pc:sldMk cId="170217428" sldId="302"/>
            <ac:spMk id="12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2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38" creationId="{2917B80F-F16B-456F-9B73-66977C055E75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39" creationId="{9F15B703-AFAE-45D4-9A8D-7EFA4BC9E8D4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0" creationId="{6226AA04-9A01-4217-B166-FE3BC84F80AE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1" creationId="{C5648CBF-9EB9-4239-A28D-F7B62D5938B7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4" creationId="{4E5283C0-5843-4429-A107-1E02856F5542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5" creationId="{A2C4EB66-0BBC-4CBE-8494-A8CB81943049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6" creationId="{C9A04C98-C603-4B60-BE3C-F888AC1ADFA0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7" creationId="{CD93B468-E36A-424B-9461-CC0C633665D5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8" creationId="{3ED0BFEB-3DD1-4CB5-A430-0B0B9843F26A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49" creationId="{E5ED0542-016C-4D23-B9AD-8BE3ADAC67A2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50" creationId="{F803CEF0-F02D-4B16-8B90-D49E8BCEF34D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51" creationId="{24C1C384-2A29-45CF-A5FE-880E2831A3AA}"/>
          </ac:spMkLst>
        </pc:spChg>
        <pc:spChg chg="mod">
          <ac:chgData name="Jason  Mayberry" userId="cecd4e79-e9a6-45b1-a01a-f51df2288f6a" providerId="ADAL" clId="{BA33D95F-B226-4362-9982-8A478591B365}" dt="2021-01-19T06:55:18.827" v="3371" actId="1076"/>
          <ac:spMkLst>
            <pc:docMk/>
            <pc:sldMk cId="170217428" sldId="302"/>
            <ac:spMk id="152" creationId="{F532CD87-8ED0-4451-988D-795AE1754BB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56" creationId="{D6B96CC0-DCC3-490B-BB3A-BD16819FB769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4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5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6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69" creationId="{3CA47203-7E5D-4920-8AD0-614465D54DFC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7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71" creationId="{F973A04B-23C8-4A0C-A8B7-1B33D75A2C65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17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76" creationId="{73B62223-E1BE-44EF-BD8F-3E3A54E09F42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77" creationId="{8E634BA3-09D4-46B3-A1AF-BF5B3B66AC9B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79" creationId="{5E7B7183-5C4F-434C-A1FB-1E4420EA6835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18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18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84" creationId="{00A5854E-7D8C-4957-8C5E-C2A4689A50F4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85" creationId="{31B9BD0E-2A27-49EF-A244-7DB20DEE8CD2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86" creationId="{02FFD5BC-B0A7-4174-8F11-22F3C1196F78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87" creationId="{B21440A0-BF46-4D7E-B057-D312DCAEFCDC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89" creationId="{F99356AC-DBC9-4AED-9E4F-481E56C5845E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90" creationId="{F6C8130E-01A0-4B92-BDEE-CA341632BC1D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93" creationId="{EC7B7936-98E9-4110-BC35-E8BCE70ED1D7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94" creationId="{1505E7EB-16E9-48CD-AFC4-1233EA1E95B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95" creationId="{75D093AD-FC35-410C-9769-1E22DB9495EC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196" creationId="{79C544FA-7858-45EA-BED5-A2A7F8A6805E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19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19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00" creationId="{00000000-0000-0000-0000-000000000000}"/>
          </ac:spMkLst>
        </pc:spChg>
        <pc:spChg chg="add del mod topLvl">
          <ac:chgData name="Jason  Mayberry" userId="cecd4e79-e9a6-45b1-a01a-f51df2288f6a" providerId="ADAL" clId="{BA33D95F-B226-4362-9982-8A478591B365}" dt="2021-01-19T06:55:18.188" v="3366" actId="478"/>
          <ac:spMkLst>
            <pc:docMk/>
            <pc:sldMk cId="170217428" sldId="302"/>
            <ac:spMk id="20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202" creationId="{E6769FBA-C057-478A-A6AF-F3EF75239ECD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0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04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05" creationId="{00000000-0000-0000-0000-000000000000}"/>
          </ac:spMkLst>
        </pc:spChg>
        <pc:spChg chg="mod topLvl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0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0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0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0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859" v="3372" actId="1076"/>
          <ac:spMkLst>
            <pc:docMk/>
            <pc:sldMk cId="170217428" sldId="302"/>
            <ac:spMk id="213" creationId="{602A27D0-3B86-4962-B81C-644592048F44}"/>
          </ac:spMkLst>
        </pc:spChg>
        <pc:spChg chg="add mod">
          <ac:chgData name="Jason  Mayberry" userId="cecd4e79-e9a6-45b1-a01a-f51df2288f6a" providerId="ADAL" clId="{BA33D95F-B226-4362-9982-8A478591B365}" dt="2021-01-19T06:55:19.359" v="3386" actId="164"/>
          <ac:spMkLst>
            <pc:docMk/>
            <pc:sldMk cId="170217428" sldId="302"/>
            <ac:spMk id="214" creationId="{E0EA5BF8-9E47-431C-9404-BCF32E35F8B4}"/>
          </ac:spMkLst>
        </pc:spChg>
        <pc:spChg chg="add mod">
          <ac:chgData name="Jason  Mayberry" userId="cecd4e79-e9a6-45b1-a01a-f51df2288f6a" providerId="ADAL" clId="{BA33D95F-B226-4362-9982-8A478591B365}" dt="2021-01-19T06:55:19.359" v="3386" actId="164"/>
          <ac:spMkLst>
            <pc:docMk/>
            <pc:sldMk cId="170217428" sldId="302"/>
            <ac:spMk id="215" creationId="{7E7F215A-85D9-4BDE-8535-AA7981C3A1A5}"/>
          </ac:spMkLst>
        </pc:spChg>
        <pc:spChg chg="add mod">
          <ac:chgData name="Jason  Mayberry" userId="cecd4e79-e9a6-45b1-a01a-f51df2288f6a" providerId="ADAL" clId="{BA33D95F-B226-4362-9982-8A478591B365}" dt="2021-01-19T06:55:40.164" v="3389" actId="1076"/>
          <ac:spMkLst>
            <pc:docMk/>
            <pc:sldMk cId="170217428" sldId="302"/>
            <ac:spMk id="216" creationId="{D442CF92-A5C2-45AC-8E4E-6BC8B6378F55}"/>
          </ac:spMkLst>
        </pc:spChg>
        <pc:spChg chg="mod topLvl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18" creationId="{00000000-0000-0000-0000-000000000000}"/>
          </ac:spMkLst>
        </pc:spChg>
        <pc:spChg chg="mod topLvl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19" creationId="{00000000-0000-0000-0000-000000000000}"/>
          </ac:spMkLst>
        </pc:spChg>
        <pc:spChg chg="mod topLvl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2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3" creationId="{B80F7375-EEF2-4981-961F-B47B01BDD5B5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4" creationId="{46341B0D-A7D6-4EF7-B37D-78E49929F971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5" creationId="{AB7C2B7E-BD29-4406-ACDE-C141EB79F938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6" creationId="{BF8BF264-0A8D-411C-8E6C-0A8216A56660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7" creationId="{0F787F90-5870-43C2-8723-25CE89F5CB53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8" creationId="{8AC53D88-5C82-402E-B250-29DE02F25AB2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29" creationId="{4FEAD827-2B01-41DD-9597-8D8F620C3AB8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31" creationId="{6A4D1DE2-2A1B-4D6E-AF8E-59F62CFEF8A4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32" creationId="{765F4C4B-7C15-4227-B258-F59A9B904E0C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34" creationId="{17A203D5-89CC-4499-8DC0-0807F8FD3E2F}"/>
          </ac:spMkLst>
        </pc:spChg>
        <pc:spChg chg="mod topLvl">
          <ac:chgData name="Jason  Mayberry" userId="cecd4e79-e9a6-45b1-a01a-f51df2288f6a" providerId="ADAL" clId="{BA33D95F-B226-4362-9982-8A478591B365}" dt="2021-01-19T06:55:40.164" v="3389" actId="1076"/>
          <ac:spMkLst>
            <pc:docMk/>
            <pc:sldMk cId="170217428" sldId="302"/>
            <ac:spMk id="23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4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44" creationId="{00000000-0000-0000-0000-000000000000}"/>
          </ac:spMkLst>
        </pc:spChg>
        <pc:spChg chg="mod topLvl">
          <ac:chgData name="Jason  Mayberry" userId="cecd4e79-e9a6-45b1-a01a-f51df2288f6a" providerId="ADAL" clId="{BA33D95F-B226-4362-9982-8A478591B365}" dt="2021-01-19T06:55:40.164" v="3389" actId="1076"/>
          <ac:spMkLst>
            <pc:docMk/>
            <pc:sldMk cId="170217428" sldId="302"/>
            <ac:spMk id="245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46" creationId="{CEF68282-E2C2-4813-B20C-F5BCD7F43ADE}"/>
          </ac:spMkLst>
        </pc:spChg>
        <pc:spChg chg="mod">
          <ac:chgData name="Jason  Mayberry" userId="cecd4e79-e9a6-45b1-a01a-f51df2288f6a" providerId="ADAL" clId="{BA33D95F-B226-4362-9982-8A478591B365}" dt="2021-01-19T06:53:31.960" v="3308" actId="165"/>
          <ac:spMkLst>
            <pc:docMk/>
            <pc:sldMk cId="170217428" sldId="302"/>
            <ac:spMk id="24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4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4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5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5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6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5:18.705" v="3367" actId="165"/>
          <ac:spMkLst>
            <pc:docMk/>
            <pc:sldMk cId="170217428" sldId="302"/>
            <ac:spMk id="26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66" creationId="{6B1B5765-E7B2-4C01-84C9-D10F60E6822E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0" creationId="{E280286B-DC01-4CF6-B0EE-E486E263C7F8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1" creationId="{A95F8BF9-A842-4FFF-82D6-1B3C51AA84A9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2" creationId="{FC7DC80D-19EC-4324-9889-AA044CB9721C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3" creationId="{48A5B841-E75A-43E8-A6FF-A0CEB2596181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4" creationId="{AA41E454-E74D-4AF3-94B7-A09FDFA47384}"/>
          </ac:spMkLst>
        </pc:spChg>
        <pc:spChg chg="mod">
          <ac:chgData name="Jason  Mayberry" userId="cecd4e79-e9a6-45b1-a01a-f51df2288f6a" providerId="ADAL" clId="{BA33D95F-B226-4362-9982-8A478591B365}" dt="2021-01-19T06:57:00.017" v="3411" actId="1076"/>
          <ac:spMkLst>
            <pc:docMk/>
            <pc:sldMk cId="170217428" sldId="302"/>
            <ac:spMk id="275" creationId="{39311A77-BD34-466C-89C3-9C90CCB586BE}"/>
          </ac:spMkLst>
        </pc:spChg>
        <pc:grpChg chg="del mod topLvl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5" creationId="{00000000-0000-0000-0000-000000000000}"/>
          </ac:grpSpMkLst>
        </pc:grpChg>
        <pc:grpChg chg="add del mod topLvl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7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8" creationId="{00000000-0000-0000-0000-000000000000}"/>
          </ac:grpSpMkLst>
        </pc:grpChg>
        <pc:grpChg chg="add del mod topLvl">
          <ac:chgData name="Jason  Mayberry" userId="cecd4e79-e9a6-45b1-a01a-f51df2288f6a" providerId="ADAL" clId="{BA33D95F-B226-4362-9982-8A478591B365}" dt="2021-01-19T06:55:18.188" v="3366" actId="478"/>
          <ac:grpSpMkLst>
            <pc:docMk/>
            <pc:sldMk cId="170217428" sldId="302"/>
            <ac:grpSpMk id="9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2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3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4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5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6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7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8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24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25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31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32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38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39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45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48" creationId="{00000000-0000-0000-0000-000000000000}"/>
          </ac:grpSpMkLst>
        </pc:grpChg>
        <pc:grpChg chg="add mod">
          <ac:chgData name="Jason  Mayberry" userId="cecd4e79-e9a6-45b1-a01a-f51df2288f6a" providerId="ADAL" clId="{BA33D95F-B226-4362-9982-8A478591B365}" dt="2021-01-19T06:55:19.391" v="3387" actId="1076"/>
          <ac:grpSpMkLst>
            <pc:docMk/>
            <pc:sldMk cId="170217428" sldId="302"/>
            <ac:grpSpMk id="50" creationId="{CDC915DD-F8F3-4FBD-BF56-8568C65545FC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67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68" creationId="{00000000-0000-0000-0000-000000000000}"/>
          </ac:grpSpMkLst>
        </pc:grpChg>
        <pc:grpChg chg="add del mod topLvl">
          <ac:chgData name="Jason  Mayberry" userId="cecd4e79-e9a6-45b1-a01a-f51df2288f6a" providerId="ADAL" clId="{BA33D95F-B226-4362-9982-8A478591B365}" dt="2021-01-19T06:55:18.188" v="3366" actId="478"/>
          <ac:grpSpMkLst>
            <pc:docMk/>
            <pc:sldMk cId="170217428" sldId="302"/>
            <ac:grpSpMk id="117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23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5.300" v="3309" actId="165"/>
          <ac:grpSpMkLst>
            <pc:docMk/>
            <pc:sldMk cId="170217428" sldId="302"/>
            <ac:grpSpMk id="124" creationId="{00000000-0000-0000-0000-000000000000}"/>
          </ac:grpSpMkLst>
        </pc:grpChg>
        <pc:grpChg chg="add del mod">
          <ac:chgData name="Jason  Mayberry" userId="cecd4e79-e9a6-45b1-a01a-f51df2288f6a" providerId="ADAL" clId="{BA33D95F-B226-4362-9982-8A478591B365}" dt="2021-01-19T06:55:18.827" v="3371" actId="1076"/>
          <ac:grpSpMkLst>
            <pc:docMk/>
            <pc:sldMk cId="170217428" sldId="302"/>
            <ac:grpSpMk id="137" creationId="{69248BD9-70E4-4FA4-96CC-03AD6CC5F78F}"/>
          </ac:grpSpMkLst>
        </pc:grpChg>
        <pc:grpChg chg="mod">
          <ac:chgData name="Jason  Mayberry" userId="cecd4e79-e9a6-45b1-a01a-f51df2288f6a" providerId="ADAL" clId="{BA33D95F-B226-4362-9982-8A478591B365}" dt="2021-01-19T06:55:18.827" v="3371" actId="1076"/>
          <ac:grpSpMkLst>
            <pc:docMk/>
            <pc:sldMk cId="170217428" sldId="302"/>
            <ac:grpSpMk id="142" creationId="{E5B67DAB-6DC0-4920-8EC6-3859997C95F1}"/>
          </ac:grpSpMkLst>
        </pc:grpChg>
        <pc:grpChg chg="mod">
          <ac:chgData name="Jason  Mayberry" userId="cecd4e79-e9a6-45b1-a01a-f51df2288f6a" providerId="ADAL" clId="{BA33D95F-B226-4362-9982-8A478591B365}" dt="2021-01-19T06:55:18.827" v="3371" actId="1076"/>
          <ac:grpSpMkLst>
            <pc:docMk/>
            <pc:sldMk cId="170217428" sldId="302"/>
            <ac:grpSpMk id="143" creationId="{9554D4E2-360E-41D6-83E2-862D381C55F1}"/>
          </ac:grpSpMkLst>
        </pc:grpChg>
        <pc:grpChg chg="add del 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53" creationId="{7ACF4F67-45A3-42FC-A24D-1227C476AE07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54" creationId="{D78E81B3-DDC1-46B9-BC5E-43F7BEB393A0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55" creationId="{7FFA6E40-C268-42F6-AE6B-7722A88569B6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57" creationId="{EA8700BD-0041-46D8-B700-73381374738D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158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159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160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162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167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73" creationId="{7EC058F8-AD51-4596-B52F-BD53A3F63F5E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74" creationId="{BDFDD798-8D19-4966-91A9-6769FE63AD0B}"/>
          </ac:grpSpMkLst>
        </pc:grpChg>
        <pc:grpChg chg="mod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180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181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88" creationId="{44CEFD17-D01D-4AE9-B5FD-C5DB7564359F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91" creationId="{555114E0-73EE-461C-B31C-E5D34DFB451E}"/>
          </ac:grpSpMkLst>
        </pc:grpChg>
        <pc:grpChg chg="mod">
          <ac:chgData name="Jason  Mayberry" userId="cecd4e79-e9a6-45b1-a01a-f51df2288f6a" providerId="ADAL" clId="{BA33D95F-B226-4362-9982-8A478591B365}" dt="2021-01-19T06:55:18.859" v="3372" actId="1076"/>
          <ac:grpSpMkLst>
            <pc:docMk/>
            <pc:sldMk cId="170217428" sldId="302"/>
            <ac:grpSpMk id="192" creationId="{DA3BDEFB-A019-4FA9-9D86-0B21930AD8BC}"/>
          </ac:grpSpMkLst>
        </pc:grpChg>
        <pc:grpChg chg="mod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197" creationId="{00000000-0000-0000-0000-000000000000}"/>
          </ac:grpSpMkLst>
        </pc:grpChg>
        <pc:grpChg chg="add del mod topLvl">
          <ac:chgData name="Jason  Mayberry" userId="cecd4e79-e9a6-45b1-a01a-f51df2288f6a" providerId="ADAL" clId="{BA33D95F-B226-4362-9982-8A478591B365}" dt="2021-01-19T06:55:18.773" v="3369" actId="478"/>
          <ac:grpSpMkLst>
            <pc:docMk/>
            <pc:sldMk cId="170217428" sldId="302"/>
            <ac:grpSpMk id="210" creationId="{00000000-0000-0000-0000-000000000000}"/>
          </ac:grpSpMkLst>
        </pc:grpChg>
        <pc:grpChg chg="add del mod topLvl">
          <ac:chgData name="Jason  Mayberry" userId="cecd4e79-e9a6-45b1-a01a-f51df2288f6a" providerId="ADAL" clId="{BA33D95F-B226-4362-9982-8A478591B365}" dt="2021-01-19T06:55:18.758" v="3368" actId="478"/>
          <ac:grpSpMkLst>
            <pc:docMk/>
            <pc:sldMk cId="170217428" sldId="302"/>
            <ac:grpSpMk id="211" creationId="{00000000-0000-0000-0000-000000000000}"/>
          </ac:grpSpMkLst>
        </pc:grpChg>
        <pc:grpChg chg="mod topLvl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12" creationId="{00000000-0000-0000-0000-000000000000}"/>
          </ac:grpSpMkLst>
        </pc:grpChg>
        <pc:grpChg chg="add 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21" creationId="{ECBA5BC3-BB2B-4873-8D64-609BF8D337E9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22" creationId="{219C7240-BD7A-4821-9026-5382CEC2F666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30" creationId="{9CF24149-707F-42B9-B048-B38D6F97091C}"/>
          </ac:grpSpMkLst>
        </pc:grpChg>
        <pc:grpChg chg="mod topLvl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36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38" creationId="{A2D42FB7-60B7-47BC-80A9-6DA7E2F05B9E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39" creationId="{3279C0EC-6D96-4E21-ABCD-3EA617580661}"/>
          </ac:grpSpMkLst>
        </pc:grpChg>
        <pc:grpChg chg="mod topLv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240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48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50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56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57" creationId="{00000000-0000-0000-0000-000000000000}"/>
          </ac:grpSpMkLst>
        </pc:grpChg>
        <pc:grpChg chg="mod topLvl">
          <ac:chgData name="Jason  Mayberry" userId="cecd4e79-e9a6-45b1-a01a-f51df2288f6a" providerId="ADAL" clId="{BA33D95F-B226-4362-9982-8A478591B365}" dt="2021-01-19T06:55:18.705" v="3367" actId="165"/>
          <ac:grpSpMkLst>
            <pc:docMk/>
            <pc:sldMk cId="170217428" sldId="302"/>
            <ac:grpSpMk id="262" creationId="{00000000-0000-0000-0000-000000000000}"/>
          </ac:grpSpMkLst>
        </pc:grpChg>
        <pc:grpChg chg="mod topLv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263" creationId="{00000000-0000-0000-0000-000000000000}"/>
          </ac:grpSpMkLst>
        </pc:grpChg>
        <pc:grpChg chg="mod topLvl">
          <ac:chgData name="Jason  Mayberry" userId="cecd4e79-e9a6-45b1-a01a-f51df2288f6a" providerId="ADAL" clId="{BA33D95F-B226-4362-9982-8A478591B365}" dt="2021-01-19T06:53:31.960" v="3308" actId="165"/>
          <ac:grpSpMkLst>
            <pc:docMk/>
            <pc:sldMk cId="170217428" sldId="302"/>
            <ac:grpSpMk id="264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67" creationId="{73482A3B-AB4B-4FEA-A03F-0D86520D8B84}"/>
          </ac:grpSpMkLst>
        </pc:grpChg>
        <pc:grpChg chg="mod">
          <ac:chgData name="Jason  Mayberry" userId="cecd4e79-e9a6-45b1-a01a-f51df2288f6a" providerId="ADAL" clId="{BA33D95F-B226-4362-9982-8A478591B365}" dt="2021-01-19T06:57:00.017" v="3411" actId="1076"/>
          <ac:grpSpMkLst>
            <pc:docMk/>
            <pc:sldMk cId="170217428" sldId="302"/>
            <ac:grpSpMk id="268" creationId="{A1ECC2AD-2624-4F0A-922F-1D8711E2DEBA}"/>
          </ac:grpSpMkLst>
        </pc:grpChg>
        <pc:cxnChg chg="mod">
          <ac:chgData name="Jason  Mayberry" userId="cecd4e79-e9a6-45b1-a01a-f51df2288f6a" providerId="ADAL" clId="{BA33D95F-B226-4362-9982-8A478591B365}" dt="2021-01-19T06:53:35.300" v="3309" actId="165"/>
          <ac:cxnSpMkLst>
            <pc:docMk/>
            <pc:sldMk cId="170217428" sldId="302"/>
            <ac:cxnSpMk id="125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3:35.300" v="3309" actId="165"/>
          <ac:cxnSpMkLst>
            <pc:docMk/>
            <pc:sldMk cId="170217428" sldId="302"/>
            <ac:cxnSpMk id="126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3:35.300" v="3309" actId="165"/>
          <ac:cxnSpMkLst>
            <pc:docMk/>
            <pc:sldMk cId="170217428" sldId="302"/>
            <ac:cxnSpMk id="127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3:35.300" v="3309" actId="165"/>
          <ac:cxnSpMkLst>
            <pc:docMk/>
            <pc:sldMk cId="170217428" sldId="302"/>
            <ac:cxnSpMk id="128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5:18.705" v="3367" actId="165"/>
          <ac:cxnSpMkLst>
            <pc:docMk/>
            <pc:sldMk cId="170217428" sldId="302"/>
            <ac:cxnSpMk id="175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5:18.705" v="3367" actId="165"/>
          <ac:cxnSpMkLst>
            <pc:docMk/>
            <pc:sldMk cId="170217428" sldId="302"/>
            <ac:cxnSpMk id="178" creationId="{00000000-0000-0000-0000-000000000000}"/>
          </ac:cxnSpMkLst>
        </pc:cxnChg>
        <pc:cxnChg chg="add del mod">
          <ac:chgData name="Jason  Mayberry" userId="cecd4e79-e9a6-45b1-a01a-f51df2288f6a" providerId="ADAL" clId="{BA33D95F-B226-4362-9982-8A478591B365}" dt="2021-01-19T06:55:19.359" v="3386" actId="164"/>
          <ac:cxnSpMkLst>
            <pc:docMk/>
            <pc:sldMk cId="170217428" sldId="302"/>
            <ac:cxnSpMk id="217" creationId="{3A41DE4A-3860-4CD0-BD96-4E6AA30A8C94}"/>
          </ac:cxnSpMkLst>
        </pc:cxnChg>
        <pc:cxnChg chg="mod">
          <ac:chgData name="Jason  Mayberry" userId="cecd4e79-e9a6-45b1-a01a-f51df2288f6a" providerId="ADAL" clId="{BA33D95F-B226-4362-9982-8A478591B365}" dt="2021-01-19T06:55:18.705" v="3367" actId="165"/>
          <ac:cxnSpMkLst>
            <pc:docMk/>
            <pc:sldMk cId="170217428" sldId="302"/>
            <ac:cxnSpMk id="233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5:18.705" v="3367" actId="165"/>
          <ac:cxnSpMkLst>
            <pc:docMk/>
            <pc:sldMk cId="170217428" sldId="302"/>
            <ac:cxnSpMk id="235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3:31.960" v="3308" actId="165"/>
          <ac:cxnSpMkLst>
            <pc:docMk/>
            <pc:sldMk cId="170217428" sldId="302"/>
            <ac:cxnSpMk id="241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3:31.960" v="3308" actId="165"/>
          <ac:cxnSpMkLst>
            <pc:docMk/>
            <pc:sldMk cId="170217428" sldId="302"/>
            <ac:cxnSpMk id="242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6:55:18.705" v="3367" actId="165"/>
          <ac:cxnSpMkLst>
            <pc:docMk/>
            <pc:sldMk cId="170217428" sldId="302"/>
            <ac:cxnSpMk id="253" creationId="{00000000-0000-0000-0000-000000000000}"/>
          </ac:cxnSpMkLst>
        </pc:cxnChg>
      </pc:sldChg>
      <pc:sldChg chg="modSp mod">
        <pc:chgData name="Jason  Mayberry" userId="cecd4e79-e9a6-45b1-a01a-f51df2288f6a" providerId="ADAL" clId="{BA33D95F-B226-4362-9982-8A478591B365}" dt="2021-01-19T04:32:07.134" v="681" actId="6549"/>
        <pc:sldMkLst>
          <pc:docMk/>
          <pc:sldMk cId="3370870421" sldId="305"/>
        </pc:sldMkLst>
        <pc:spChg chg="mod">
          <ac:chgData name="Jason  Mayberry" userId="cecd4e79-e9a6-45b1-a01a-f51df2288f6a" providerId="ADAL" clId="{BA33D95F-B226-4362-9982-8A478591B365}" dt="2021-01-19T04:23:00.643" v="28" actId="114"/>
          <ac:spMkLst>
            <pc:docMk/>
            <pc:sldMk cId="3370870421" sldId="305"/>
            <ac:spMk id="5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4:32:07.134" v="681" actId="6549"/>
          <ac:spMkLst>
            <pc:docMk/>
            <pc:sldMk cId="3370870421" sldId="305"/>
            <ac:spMk id="59" creationId="{00000000-0000-0000-0000-000000000000}"/>
          </ac:spMkLst>
        </pc:spChg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2794397335" sldId="311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2154912741" sldId="313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4124908796" sldId="317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1699197074" sldId="318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2147008251" sldId="320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636049626" sldId="321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2279398253" sldId="322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3937230000" sldId="326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208856513" sldId="330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1726785226" sldId="331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2723886732" sldId="332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2179741845" sldId="333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2347827009" sldId="334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1849140369" sldId="335"/>
        </pc:sldMkLst>
      </pc:sldChg>
      <pc:sldChg chg="del">
        <pc:chgData name="Jason  Mayberry" userId="cecd4e79-e9a6-45b1-a01a-f51df2288f6a" providerId="ADAL" clId="{BA33D95F-B226-4362-9982-8A478591B365}" dt="2021-01-19T04:21:11.087" v="0" actId="18676"/>
        <pc:sldMkLst>
          <pc:docMk/>
          <pc:sldMk cId="4187441284" sldId="336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3365547736" sldId="337"/>
        </pc:sldMkLst>
      </pc:sldChg>
      <pc:sldChg chg="del">
        <pc:chgData name="Jason  Mayberry" userId="cecd4e79-e9a6-45b1-a01a-f51df2288f6a" providerId="ADAL" clId="{BA33D95F-B226-4362-9982-8A478591B365}" dt="2021-01-19T07:37:06.874" v="5078" actId="47"/>
        <pc:sldMkLst>
          <pc:docMk/>
          <pc:sldMk cId="1175606653" sldId="338"/>
        </pc:sldMkLst>
      </pc:sldChg>
      <pc:sldChg chg="modSp del mod">
        <pc:chgData name="Jason  Mayberry" userId="cecd4e79-e9a6-45b1-a01a-f51df2288f6a" providerId="ADAL" clId="{BA33D95F-B226-4362-9982-8A478591B365}" dt="2021-01-19T07:37:11.159" v="5079" actId="47"/>
        <pc:sldMkLst>
          <pc:docMk/>
          <pc:sldMk cId="1785619031" sldId="339"/>
        </pc:sldMkLst>
        <pc:inkChg chg="mod">
          <ac:chgData name="Jason  Mayberry" userId="cecd4e79-e9a6-45b1-a01a-f51df2288f6a" providerId="ADAL" clId="{BA33D95F-B226-4362-9982-8A478591B365}" dt="2021-01-19T07:28:28.808" v="4889" actId="1076"/>
          <ac:inkMkLst>
            <pc:docMk/>
            <pc:sldMk cId="1785619031" sldId="339"/>
            <ac:inkMk id="7" creationId="{00000000-0000-0000-0000-000000000000}"/>
          </ac:inkMkLst>
        </pc:inkChg>
      </pc:sldChg>
      <pc:sldChg chg="del">
        <pc:chgData name="Jason  Mayberry" userId="cecd4e79-e9a6-45b1-a01a-f51df2288f6a" providerId="ADAL" clId="{BA33D95F-B226-4362-9982-8A478591B365}" dt="2021-01-19T07:37:16.224" v="5080" actId="47"/>
        <pc:sldMkLst>
          <pc:docMk/>
          <pc:sldMk cId="1979890688" sldId="340"/>
        </pc:sldMkLst>
      </pc:sldChg>
      <pc:sldChg chg="del">
        <pc:chgData name="Jason  Mayberry" userId="cecd4e79-e9a6-45b1-a01a-f51df2288f6a" providerId="ADAL" clId="{BA33D95F-B226-4362-9982-8A478591B365}" dt="2021-01-19T04:21:28.643" v="1" actId="47"/>
        <pc:sldMkLst>
          <pc:docMk/>
          <pc:sldMk cId="873518988" sldId="341"/>
        </pc:sldMkLst>
      </pc:sldChg>
      <pc:sldChg chg="addSp delSp modSp mod modAnim">
        <pc:chgData name="Jason  Mayberry" userId="cecd4e79-e9a6-45b1-a01a-f51df2288f6a" providerId="ADAL" clId="{BA33D95F-B226-4362-9982-8A478591B365}" dt="2021-01-19T07:36:35.584" v="5076" actId="207"/>
        <pc:sldMkLst>
          <pc:docMk/>
          <pc:sldMk cId="2993824025" sldId="342"/>
        </pc:sldMkLst>
        <pc:spChg chg="add mod">
          <ac:chgData name="Jason  Mayberry" userId="cecd4e79-e9a6-45b1-a01a-f51df2288f6a" providerId="ADAL" clId="{BA33D95F-B226-4362-9982-8A478591B365}" dt="2021-01-19T07:36:35.584" v="5076" actId="207"/>
          <ac:spMkLst>
            <pc:docMk/>
            <pc:sldMk cId="2993824025" sldId="342"/>
            <ac:spMk id="16" creationId="{3917F184-825F-4C35-AAB1-B098B6006040}"/>
          </ac:spMkLst>
        </pc:spChg>
        <pc:spChg chg="mod">
          <ac:chgData name="Jason  Mayberry" userId="cecd4e79-e9a6-45b1-a01a-f51df2288f6a" providerId="ADAL" clId="{BA33D95F-B226-4362-9982-8A478591B365}" dt="2021-01-19T07:35:22.844" v="5062" actId="20577"/>
          <ac:spMkLst>
            <pc:docMk/>
            <pc:sldMk cId="2993824025" sldId="342"/>
            <ac:spMk id="17411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35:20.012" v="5054" actId="1076"/>
          <ac:spMkLst>
            <pc:docMk/>
            <pc:sldMk cId="2993824025" sldId="342"/>
            <ac:spMk id="113668" creationId="{00000000-0000-0000-0000-000000000000}"/>
          </ac:spMkLst>
        </pc:spChg>
        <pc:spChg chg="del">
          <ac:chgData name="Jason  Mayberry" userId="cecd4e79-e9a6-45b1-a01a-f51df2288f6a" providerId="ADAL" clId="{BA33D95F-B226-4362-9982-8A478591B365}" dt="2021-01-19T07:35:00.162" v="5048" actId="478"/>
          <ac:spMkLst>
            <pc:docMk/>
            <pc:sldMk cId="2993824025" sldId="342"/>
            <ac:spMk id="113672" creationId="{00000000-0000-0000-0000-000000000000}"/>
          </ac:spMkLst>
        </pc:spChg>
      </pc:sldChg>
      <pc:sldChg chg="addSp delSp modSp new mod delAnim modAnim">
        <pc:chgData name="Jason  Mayberry" userId="cecd4e79-e9a6-45b1-a01a-f51df2288f6a" providerId="ADAL" clId="{BA33D95F-B226-4362-9982-8A478591B365}" dt="2021-01-19T07:02:17.854" v="3753" actId="166"/>
        <pc:sldMkLst>
          <pc:docMk/>
          <pc:sldMk cId="2608930612" sldId="343"/>
        </pc:sldMkLst>
        <pc:spChg chg="mod">
          <ac:chgData name="Jason  Mayberry" userId="cecd4e79-e9a6-45b1-a01a-f51df2288f6a" providerId="ADAL" clId="{BA33D95F-B226-4362-9982-8A478591B365}" dt="2021-01-19T04:23:54.953" v="114" actId="20577"/>
          <ac:spMkLst>
            <pc:docMk/>
            <pc:sldMk cId="2608930612" sldId="343"/>
            <ac:spMk id="2" creationId="{05EC4243-89FD-40DE-B5CE-9527B34B0C09}"/>
          </ac:spMkLst>
        </pc:spChg>
        <pc:spChg chg="add mod">
          <ac:chgData name="Jason  Mayberry" userId="cecd4e79-e9a6-45b1-a01a-f51df2288f6a" providerId="ADAL" clId="{BA33D95F-B226-4362-9982-8A478591B365}" dt="2021-01-19T04:59:05.360" v="1205" actId="6549"/>
          <ac:spMkLst>
            <pc:docMk/>
            <pc:sldMk cId="2608930612" sldId="343"/>
            <ac:spMk id="3" creationId="{C52A36FF-6223-4214-9C87-632C6B51BA10}"/>
          </ac:spMkLst>
        </pc:spChg>
        <pc:spChg chg="add mod">
          <ac:chgData name="Jason  Mayberry" userId="cecd4e79-e9a6-45b1-a01a-f51df2288f6a" providerId="ADAL" clId="{BA33D95F-B226-4362-9982-8A478591B365}" dt="2021-01-19T04:29:26.058" v="403" actId="1076"/>
          <ac:spMkLst>
            <pc:docMk/>
            <pc:sldMk cId="2608930612" sldId="343"/>
            <ac:spMk id="4" creationId="{43A1C75D-B008-4221-8108-B12772CB80D4}"/>
          </ac:spMkLst>
        </pc:spChg>
        <pc:spChg chg="add mod">
          <ac:chgData name="Jason  Mayberry" userId="cecd4e79-e9a6-45b1-a01a-f51df2288f6a" providerId="ADAL" clId="{BA33D95F-B226-4362-9982-8A478591B365}" dt="2021-01-19T04:29:26.058" v="403" actId="1076"/>
          <ac:spMkLst>
            <pc:docMk/>
            <pc:sldMk cId="2608930612" sldId="343"/>
            <ac:spMk id="5" creationId="{397242F1-EB4F-4C30-9B10-338F8412756E}"/>
          </ac:spMkLst>
        </pc:spChg>
        <pc:spChg chg="add mod">
          <ac:chgData name="Jason  Mayberry" userId="cecd4e79-e9a6-45b1-a01a-f51df2288f6a" providerId="ADAL" clId="{BA33D95F-B226-4362-9982-8A478591B365}" dt="2021-01-19T04:34:07.905" v="702" actId="165"/>
          <ac:spMkLst>
            <pc:docMk/>
            <pc:sldMk cId="2608930612" sldId="343"/>
            <ac:spMk id="6" creationId="{C150DAA8-9A3F-4A2A-8DAD-EC0C8EF1F500}"/>
          </ac:spMkLst>
        </pc:spChg>
        <pc:spChg chg="add 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7" creationId="{08537428-3C67-4427-A9D9-84BD744492C4}"/>
          </ac:spMkLst>
        </pc:spChg>
        <pc:spChg chg="add 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8" creationId="{4947246A-3D7B-46D6-8971-D1E001C14366}"/>
          </ac:spMkLst>
        </pc:spChg>
        <pc:spChg chg="add 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9" creationId="{05B4FCF2-5923-430C-A20A-7690B6D6AF95}"/>
          </ac:spMkLst>
        </pc:spChg>
        <pc:spChg chg="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11" creationId="{8A9713F2-49C6-44C9-9F45-4930B0B6DEA8}"/>
          </ac:spMkLst>
        </pc:spChg>
        <pc:spChg chg="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12" creationId="{112DDE71-94C0-4C31-972D-E9EE169B1239}"/>
          </ac:spMkLst>
        </pc:spChg>
        <pc:spChg chg="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14" creationId="{7E5D1092-65C6-4DD9-BBD5-1D847E379A6E}"/>
          </ac:spMkLst>
        </pc:spChg>
        <pc:spChg chg="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15" creationId="{00EE2195-FCDB-4D71-9B44-FD504E08C46D}"/>
          </ac:spMkLst>
        </pc:spChg>
        <pc:spChg chg="add del mod">
          <ac:chgData name="Jason  Mayberry" userId="cecd4e79-e9a6-45b1-a01a-f51df2288f6a" providerId="ADAL" clId="{BA33D95F-B226-4362-9982-8A478591B365}" dt="2021-01-19T04:34:07.905" v="702" actId="165"/>
          <ac:spMkLst>
            <pc:docMk/>
            <pc:sldMk cId="2608930612" sldId="343"/>
            <ac:spMk id="16" creationId="{B91EA0FC-D55F-483B-84F4-B29CFEE3D4CB}"/>
          </ac:spMkLst>
        </pc:spChg>
        <pc:spChg chg="add mod">
          <ac:chgData name="Jason  Mayberry" userId="cecd4e79-e9a6-45b1-a01a-f51df2288f6a" providerId="ADAL" clId="{BA33D95F-B226-4362-9982-8A478591B365}" dt="2021-01-19T04:44:36.011" v="906" actId="1038"/>
          <ac:spMkLst>
            <pc:docMk/>
            <pc:sldMk cId="2608930612" sldId="343"/>
            <ac:spMk id="17" creationId="{5B2AC00F-95D2-4C33-B8F9-00C4F267C87F}"/>
          </ac:spMkLst>
        </pc:spChg>
        <pc:spChg chg="add del mod">
          <ac:chgData name="Jason  Mayberry" userId="cecd4e79-e9a6-45b1-a01a-f51df2288f6a" providerId="ADAL" clId="{BA33D95F-B226-4362-9982-8A478591B365}" dt="2021-01-19T04:26:28.399" v="208" actId="478"/>
          <ac:spMkLst>
            <pc:docMk/>
            <pc:sldMk cId="2608930612" sldId="343"/>
            <ac:spMk id="18" creationId="{779F33D6-6E89-43EE-9ECE-AB34DF9A126D}"/>
          </ac:spMkLst>
        </pc:spChg>
        <pc:spChg chg="add del mod">
          <ac:chgData name="Jason  Mayberry" userId="cecd4e79-e9a6-45b1-a01a-f51df2288f6a" providerId="ADAL" clId="{BA33D95F-B226-4362-9982-8A478591B365}" dt="2021-01-19T04:26:22.261" v="206" actId="478"/>
          <ac:spMkLst>
            <pc:docMk/>
            <pc:sldMk cId="2608930612" sldId="343"/>
            <ac:spMk id="19" creationId="{9B9DC73E-C683-4582-8CDC-CDABF8C7ADFC}"/>
          </ac:spMkLst>
        </pc:spChg>
        <pc:spChg chg="add del mod">
          <ac:chgData name="Jason  Mayberry" userId="cecd4e79-e9a6-45b1-a01a-f51df2288f6a" providerId="ADAL" clId="{BA33D95F-B226-4362-9982-8A478591B365}" dt="2021-01-19T04:26:01.674" v="200" actId="478"/>
          <ac:spMkLst>
            <pc:docMk/>
            <pc:sldMk cId="2608930612" sldId="343"/>
            <ac:spMk id="20" creationId="{27EAE507-DD3B-4E76-A481-8D675EA039F7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21" creationId="{18D7BDA6-03D3-48AE-9EE6-883A77C0B248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22" creationId="{D4F38430-E942-4B63-BF10-E519A7EE23E4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23" creationId="{6EDAC8D6-71B8-4652-9975-46EFBBC510E8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24" creationId="{DAB90B9E-1EF5-4467-94F0-732C786A9400}"/>
          </ac:spMkLst>
        </pc:spChg>
        <pc:spChg chg="mod">
          <ac:chgData name="Jason  Mayberry" userId="cecd4e79-e9a6-45b1-a01a-f51df2288f6a" providerId="ADAL" clId="{BA33D95F-B226-4362-9982-8A478591B365}" dt="2021-01-19T04:30:48.939" v="434" actId="1076"/>
          <ac:spMkLst>
            <pc:docMk/>
            <pc:sldMk cId="2608930612" sldId="343"/>
            <ac:spMk id="26" creationId="{15DB02EE-0A3D-47AC-9922-F47C519DF66B}"/>
          </ac:spMkLst>
        </pc:spChg>
        <pc:spChg chg="mod">
          <ac:chgData name="Jason  Mayberry" userId="cecd4e79-e9a6-45b1-a01a-f51df2288f6a" providerId="ADAL" clId="{BA33D95F-B226-4362-9982-8A478591B365}" dt="2021-01-19T04:30:48.939" v="434" actId="1076"/>
          <ac:spMkLst>
            <pc:docMk/>
            <pc:sldMk cId="2608930612" sldId="343"/>
            <ac:spMk id="27" creationId="{8FCABB55-3C6D-4141-B218-F4C200A278D4}"/>
          </ac:spMkLst>
        </pc:spChg>
        <pc:spChg chg="mod">
          <ac:chgData name="Jason  Mayberry" userId="cecd4e79-e9a6-45b1-a01a-f51df2288f6a" providerId="ADAL" clId="{BA33D95F-B226-4362-9982-8A478591B365}" dt="2021-01-19T04:30:48.939" v="434" actId="1076"/>
          <ac:spMkLst>
            <pc:docMk/>
            <pc:sldMk cId="2608930612" sldId="343"/>
            <ac:spMk id="29" creationId="{3F431FAF-2468-45ED-8DBB-4F2F29EBE279}"/>
          </ac:spMkLst>
        </pc:spChg>
        <pc:spChg chg="mod">
          <ac:chgData name="Jason  Mayberry" userId="cecd4e79-e9a6-45b1-a01a-f51df2288f6a" providerId="ADAL" clId="{BA33D95F-B226-4362-9982-8A478591B365}" dt="2021-01-19T04:30:48.939" v="434" actId="1076"/>
          <ac:spMkLst>
            <pc:docMk/>
            <pc:sldMk cId="2608930612" sldId="343"/>
            <ac:spMk id="30" creationId="{BCE4F4BE-AE9C-4F52-BD85-F88C6CB0FE7F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31" creationId="{0F6538B2-D1EA-4C84-8F76-E5DF3E75DBC9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32" creationId="{CD305A17-25E4-4006-86EB-0485928E11B0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33" creationId="{1B26FC72-ED0A-4710-8FD0-E92401834A12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34" creationId="{A61B2D30-B0CD-4A6D-806C-5F1998F8C047}"/>
          </ac:spMkLst>
        </pc:spChg>
        <pc:spChg chg="add del mod">
          <ac:chgData name="Jason  Mayberry" userId="cecd4e79-e9a6-45b1-a01a-f51df2288f6a" providerId="ADAL" clId="{BA33D95F-B226-4362-9982-8A478591B365}" dt="2021-01-19T04:33:05.194" v="686" actId="478"/>
          <ac:spMkLst>
            <pc:docMk/>
            <pc:sldMk cId="2608930612" sldId="343"/>
            <ac:spMk id="35" creationId="{C886281C-C37F-4EB8-B0A3-A3C511D89036}"/>
          </ac:spMkLst>
        </pc:spChg>
        <pc:spChg chg="add mod">
          <ac:chgData name="Jason  Mayberry" userId="cecd4e79-e9a6-45b1-a01a-f51df2288f6a" providerId="ADAL" clId="{BA33D95F-B226-4362-9982-8A478591B365}" dt="2021-01-19T04:34:07.905" v="702" actId="165"/>
          <ac:spMkLst>
            <pc:docMk/>
            <pc:sldMk cId="2608930612" sldId="343"/>
            <ac:spMk id="36" creationId="{F9268670-9B6E-41BD-9136-32A95E50831B}"/>
          </ac:spMkLst>
        </pc:spChg>
        <pc:spChg chg="add mod">
          <ac:chgData name="Jason  Mayberry" userId="cecd4e79-e9a6-45b1-a01a-f51df2288f6a" providerId="ADAL" clId="{BA33D95F-B226-4362-9982-8A478591B365}" dt="2021-01-19T04:29:34.178" v="405" actId="1076"/>
          <ac:spMkLst>
            <pc:docMk/>
            <pc:sldMk cId="2608930612" sldId="343"/>
            <ac:spMk id="39" creationId="{EACBDB26-B901-45F1-BB76-D70B5C7381BE}"/>
          </ac:spMkLst>
        </pc:spChg>
        <pc:spChg chg="add mod">
          <ac:chgData name="Jason  Mayberry" userId="cecd4e79-e9a6-45b1-a01a-f51df2288f6a" providerId="ADAL" clId="{BA33D95F-B226-4362-9982-8A478591B365}" dt="2021-01-19T05:16:12.499" v="1338" actId="115"/>
          <ac:spMkLst>
            <pc:docMk/>
            <pc:sldMk cId="2608930612" sldId="343"/>
            <ac:spMk id="43" creationId="{BE5A9E9B-6F80-4B30-B6E7-6659920AC3C2}"/>
          </ac:spMkLst>
        </pc:spChg>
        <pc:spChg chg="add mod ord">
          <ac:chgData name="Jason  Mayberry" userId="cecd4e79-e9a6-45b1-a01a-f51df2288f6a" providerId="ADAL" clId="{BA33D95F-B226-4362-9982-8A478591B365}" dt="2021-01-19T04:42:28.592" v="784" actId="167"/>
          <ac:spMkLst>
            <pc:docMk/>
            <pc:sldMk cId="2608930612" sldId="343"/>
            <ac:spMk id="49" creationId="{4F14583E-31E9-45EA-97C6-FE16672814B1}"/>
          </ac:spMkLst>
        </pc:spChg>
        <pc:spChg chg="add mod">
          <ac:chgData name="Jason  Mayberry" userId="cecd4e79-e9a6-45b1-a01a-f51df2288f6a" providerId="ADAL" clId="{BA33D95F-B226-4362-9982-8A478591B365}" dt="2021-01-19T05:16:12.499" v="1338" actId="115"/>
          <ac:spMkLst>
            <pc:docMk/>
            <pc:sldMk cId="2608930612" sldId="343"/>
            <ac:spMk id="50" creationId="{49FA563D-9907-4951-93C6-B013F391B602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51" creationId="{BFF48DF3-5D92-4EB9-A675-06AE2069EE6C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52" creationId="{8029607A-E15F-4EEC-A5D0-4B778793D839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53" creationId="{4A4EBC77-B5A9-4F06-82F9-EE9E5BD54FAE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54" creationId="{89EDF364-F275-4642-8939-05A328156070}"/>
          </ac:spMkLst>
        </pc:spChg>
        <pc:spChg chg="mod">
          <ac:chgData name="Jason  Mayberry" userId="cecd4e79-e9a6-45b1-a01a-f51df2288f6a" providerId="ADAL" clId="{BA33D95F-B226-4362-9982-8A478591B365}" dt="2021-01-19T04:33:22.605" v="688" actId="1076"/>
          <ac:spMkLst>
            <pc:docMk/>
            <pc:sldMk cId="2608930612" sldId="343"/>
            <ac:spMk id="56" creationId="{45223CB2-23AF-4096-8386-2CFCD374CAB5}"/>
          </ac:spMkLst>
        </pc:spChg>
        <pc:spChg chg="mod">
          <ac:chgData name="Jason  Mayberry" userId="cecd4e79-e9a6-45b1-a01a-f51df2288f6a" providerId="ADAL" clId="{BA33D95F-B226-4362-9982-8A478591B365}" dt="2021-01-19T04:33:22.605" v="688" actId="1076"/>
          <ac:spMkLst>
            <pc:docMk/>
            <pc:sldMk cId="2608930612" sldId="343"/>
            <ac:spMk id="57" creationId="{2784B65F-C1F8-4FCD-9A0D-83149EC6F426}"/>
          </ac:spMkLst>
        </pc:spChg>
        <pc:spChg chg="mod">
          <ac:chgData name="Jason  Mayberry" userId="cecd4e79-e9a6-45b1-a01a-f51df2288f6a" providerId="ADAL" clId="{BA33D95F-B226-4362-9982-8A478591B365}" dt="2021-01-19T04:33:22.605" v="688" actId="1076"/>
          <ac:spMkLst>
            <pc:docMk/>
            <pc:sldMk cId="2608930612" sldId="343"/>
            <ac:spMk id="59" creationId="{B9AC209A-825C-4EEF-9B75-38D7918DF931}"/>
          </ac:spMkLst>
        </pc:spChg>
        <pc:spChg chg="mod">
          <ac:chgData name="Jason  Mayberry" userId="cecd4e79-e9a6-45b1-a01a-f51df2288f6a" providerId="ADAL" clId="{BA33D95F-B226-4362-9982-8A478591B365}" dt="2021-01-19T04:33:22.605" v="688" actId="1076"/>
          <ac:spMkLst>
            <pc:docMk/>
            <pc:sldMk cId="2608930612" sldId="343"/>
            <ac:spMk id="60" creationId="{E0C8F564-2B79-409E-8B38-CDFA70CF692A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61" creationId="{3B154E1E-CC67-4EA2-A0E8-FF8F8F621E4C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62" creationId="{DB4B16FE-F144-4391-A05B-D34C21771E27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63" creationId="{4EA81EC5-87F5-4101-9FEA-07C0CDB3CD08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64" creationId="{B2F1489A-C231-4FFE-8476-F2E101CF3662}"/>
          </ac:spMkLst>
        </pc:spChg>
        <pc:spChg chg="add del mod">
          <ac:chgData name="Jason  Mayberry" userId="cecd4e79-e9a6-45b1-a01a-f51df2288f6a" providerId="ADAL" clId="{BA33D95F-B226-4362-9982-8A478591B365}" dt="2021-01-19T04:33:24.198" v="689" actId="21"/>
          <ac:spMkLst>
            <pc:docMk/>
            <pc:sldMk cId="2608930612" sldId="343"/>
            <ac:spMk id="65" creationId="{1F35A4C7-062F-41AE-B49B-4CF13C44E631}"/>
          </ac:spMkLst>
        </pc:spChg>
        <pc:spChg chg="add del mod">
          <ac:chgData name="Jason  Mayberry" userId="cecd4e79-e9a6-45b1-a01a-f51df2288f6a" providerId="ADAL" clId="{BA33D95F-B226-4362-9982-8A478591B365}" dt="2021-01-19T06:33:23.650" v="3078" actId="478"/>
          <ac:spMkLst>
            <pc:docMk/>
            <pc:sldMk cId="2608930612" sldId="343"/>
            <ac:spMk id="67" creationId="{B236A43F-649C-4463-9936-A6BED9DD33ED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69" creationId="{9348D298-6A0F-4CF5-B1B2-7B42E6C28382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0" creationId="{D2E6034C-38E3-4458-8E07-F5CAE28BE16F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1" creationId="{57AE6CA2-1A77-4CC1-BCBA-1EABD1F54B8B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4" creationId="{E6A91B14-F10B-4981-B01A-AB3A537F2D89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5" creationId="{FA1E0FBB-3761-492F-9A1F-84D751329625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6" creationId="{1B0DEB0F-58E1-4D2D-9AA3-19A7F009E7FD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7" creationId="{A6478C05-ACD8-416D-87B9-7EBBBB9DFF72}"/>
          </ac:spMkLst>
        </pc:spChg>
        <pc:spChg chg="mod">
          <ac:chgData name="Jason  Mayberry" userId="cecd4e79-e9a6-45b1-a01a-f51df2288f6a" providerId="ADAL" clId="{BA33D95F-B226-4362-9982-8A478591B365}" dt="2021-01-19T04:48:13.386" v="1006" actId="1035"/>
          <ac:spMkLst>
            <pc:docMk/>
            <pc:sldMk cId="2608930612" sldId="343"/>
            <ac:spMk id="78" creationId="{C155CB4C-CEDC-4F87-BF68-BAD1A7E6A89B}"/>
          </ac:spMkLst>
        </pc:spChg>
        <pc:spChg chg="add del mod">
          <ac:chgData name="Jason  Mayberry" userId="cecd4e79-e9a6-45b1-a01a-f51df2288f6a" providerId="ADAL" clId="{BA33D95F-B226-4362-9982-8A478591B365}" dt="2021-01-19T06:33:23.650" v="3078" actId="478"/>
          <ac:spMkLst>
            <pc:docMk/>
            <pc:sldMk cId="2608930612" sldId="343"/>
            <ac:spMk id="79" creationId="{4A1DF136-D92C-4AB8-8203-FB1896AB4866}"/>
          </ac:spMkLst>
        </pc:spChg>
        <pc:spChg chg="add del mod">
          <ac:chgData name="Jason  Mayberry" userId="cecd4e79-e9a6-45b1-a01a-f51df2288f6a" providerId="ADAL" clId="{BA33D95F-B226-4362-9982-8A478591B365}" dt="2021-01-19T06:33:23.650" v="3078" actId="478"/>
          <ac:spMkLst>
            <pc:docMk/>
            <pc:sldMk cId="2608930612" sldId="343"/>
            <ac:spMk id="80" creationId="{413E0121-6C08-49B7-9DBA-BBD5AC6F089A}"/>
          </ac:spMkLst>
        </pc:spChg>
        <pc:spChg chg="add mod">
          <ac:chgData name="Jason  Mayberry" userId="cecd4e79-e9a6-45b1-a01a-f51df2288f6a" providerId="ADAL" clId="{BA33D95F-B226-4362-9982-8A478591B365}" dt="2021-01-19T04:42:13.173" v="780" actId="1076"/>
          <ac:spMkLst>
            <pc:docMk/>
            <pc:sldMk cId="2608930612" sldId="343"/>
            <ac:spMk id="81" creationId="{5CF66205-A492-4611-82CC-0DACE74F4FDD}"/>
          </ac:spMkLst>
        </pc:spChg>
        <pc:spChg chg="add mod">
          <ac:chgData name="Jason  Mayberry" userId="cecd4e79-e9a6-45b1-a01a-f51df2288f6a" providerId="ADAL" clId="{BA33D95F-B226-4362-9982-8A478591B365}" dt="2021-01-19T04:42:13.173" v="780" actId="1076"/>
          <ac:spMkLst>
            <pc:docMk/>
            <pc:sldMk cId="2608930612" sldId="343"/>
            <ac:spMk id="82" creationId="{99FD6680-62E9-49D5-B6CC-EA2022ABB283}"/>
          </ac:spMkLst>
        </pc:spChg>
        <pc:spChg chg="add mod ord">
          <ac:chgData name="Jason  Mayberry" userId="cecd4e79-e9a6-45b1-a01a-f51df2288f6a" providerId="ADAL" clId="{BA33D95F-B226-4362-9982-8A478591B365}" dt="2021-01-19T04:42:28.592" v="784" actId="167"/>
          <ac:spMkLst>
            <pc:docMk/>
            <pc:sldMk cId="2608930612" sldId="343"/>
            <ac:spMk id="83" creationId="{200C679B-E074-4A2D-8843-8AF38E83ADDD}"/>
          </ac:spMkLst>
        </pc:spChg>
        <pc:spChg chg="add mod ord">
          <ac:chgData name="Jason  Mayberry" userId="cecd4e79-e9a6-45b1-a01a-f51df2288f6a" providerId="ADAL" clId="{BA33D95F-B226-4362-9982-8A478591B365}" dt="2021-01-19T07:02:17.854" v="3753" actId="166"/>
          <ac:spMkLst>
            <pc:docMk/>
            <pc:sldMk cId="2608930612" sldId="343"/>
            <ac:spMk id="84" creationId="{2D2DF043-1CCB-45DB-8B1F-1AF6BE2777FE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86" creationId="{8C4730A7-2D92-4AEB-A914-891DA3643401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87" creationId="{A9B9A3AA-6937-4E3F-9230-93EAEEB2FE1F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88" creationId="{EB72F9A0-2207-400C-A2E4-23C26C9589E6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1" creationId="{3B3AAFF1-F159-4563-81A0-6BA594887F5C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2" creationId="{5091FE18-2A78-4B7A-AA46-FFF627FBEB45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3" creationId="{6C92E636-D7BB-41C6-9509-DB845B8463E6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4" creationId="{20740DA2-D7E7-4508-BD9B-BDC47E6B3EB1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6" creationId="{6C893490-EB14-42C2-8C27-45DCDF95A32F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8" creationId="{8D03BBAE-F027-46C6-9ACF-4F28F09BBAE9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99" creationId="{3BC832F6-CDDD-4E5C-AB5D-C0295DF66001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102" creationId="{BD39ECF2-1482-4256-B0C4-F923C686E481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103" creationId="{426D9535-A7D4-4BD4-B5EB-8D259822AD7B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104" creationId="{7E0C935B-5B39-4946-A14C-46F6E355816C}"/>
          </ac:spMkLst>
        </pc:spChg>
        <pc:spChg chg="mod">
          <ac:chgData name="Jason  Mayberry" userId="cecd4e79-e9a6-45b1-a01a-f51df2288f6a" providerId="ADAL" clId="{BA33D95F-B226-4362-9982-8A478591B365}" dt="2021-01-19T04:45:19.375" v="916" actId="1076"/>
          <ac:spMkLst>
            <pc:docMk/>
            <pc:sldMk cId="2608930612" sldId="343"/>
            <ac:spMk id="105" creationId="{16370F81-9C31-455B-8615-7EA85F75D125}"/>
          </ac:spMkLst>
        </pc:spChg>
        <pc:spChg chg="add del mod">
          <ac:chgData name="Jason  Mayberry" userId="cecd4e79-e9a6-45b1-a01a-f51df2288f6a" providerId="ADAL" clId="{BA33D95F-B226-4362-9982-8A478591B365}" dt="2021-01-19T05:15:09.009" v="1316" actId="478"/>
          <ac:spMkLst>
            <pc:docMk/>
            <pc:sldMk cId="2608930612" sldId="343"/>
            <ac:spMk id="106" creationId="{AD21E9CB-37EC-4249-B7B5-B126FD0A6D8C}"/>
          </ac:spMkLst>
        </pc:spChg>
        <pc:spChg chg="add del mod">
          <ac:chgData name="Jason  Mayberry" userId="cecd4e79-e9a6-45b1-a01a-f51df2288f6a" providerId="ADAL" clId="{BA33D95F-B226-4362-9982-8A478591B365}" dt="2021-01-19T05:15:07.445" v="1315" actId="478"/>
          <ac:spMkLst>
            <pc:docMk/>
            <pc:sldMk cId="2608930612" sldId="343"/>
            <ac:spMk id="107" creationId="{5B5E618C-FE45-4C52-BE1D-801901DB847B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09" creationId="{F9B7E0BD-DEA4-4D01-981C-763A633E12BF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0" creationId="{C51A00B7-4931-4790-849F-553CFB7B92EB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1" creationId="{33DCDC09-2BB2-4E61-B8DD-25137DBA1287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4" creationId="{07F3D8BE-80E5-4834-B32B-52D352C87487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5" creationId="{8FF2FBB0-6105-48A0-A5D0-CD833C50E4DF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6" creationId="{4519A5F9-96AC-42AF-9030-0B90915BEAF8}"/>
          </ac:spMkLst>
        </pc:spChg>
        <pc:spChg chg="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17" creationId="{19FEF160-C9D7-414D-A3F1-B0F403F998A9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19" creationId="{8DE9200E-8186-4702-B946-A8BBCC619948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1" creationId="{2008E378-F363-439D-A802-CDA1455FB6D1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2" creationId="{1D488C90-3E1A-4D90-9C97-1B4FD0F32A4E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5" creationId="{21B1E4AC-49D6-4426-9CEB-2F1E07F2CF18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6" creationId="{4631D859-3898-45B2-AC9C-E7ED9DDCDF6B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7" creationId="{6FA88FA2-F6EF-4C19-AD37-852E7E4E22D2}"/>
          </ac:spMkLst>
        </pc:spChg>
        <pc:spChg chg="mod">
          <ac:chgData name="Jason  Mayberry" userId="cecd4e79-e9a6-45b1-a01a-f51df2288f6a" providerId="ADAL" clId="{BA33D95F-B226-4362-9982-8A478591B365}" dt="2021-01-19T04:46:19.082" v="942" actId="1076"/>
          <ac:spMkLst>
            <pc:docMk/>
            <pc:sldMk cId="2608930612" sldId="343"/>
            <ac:spMk id="128" creationId="{3C1EED3A-493F-46E3-8E64-A697BA838F62}"/>
          </ac:spMkLst>
        </pc:spChg>
        <pc:spChg chg="add del mod">
          <ac:chgData name="Jason  Mayberry" userId="cecd4e79-e9a6-45b1-a01a-f51df2288f6a" providerId="ADAL" clId="{BA33D95F-B226-4362-9982-8A478591B365}" dt="2021-01-19T04:45:52.355" v="922" actId="478"/>
          <ac:spMkLst>
            <pc:docMk/>
            <pc:sldMk cId="2608930612" sldId="343"/>
            <ac:spMk id="129" creationId="{673DBF0F-1622-4178-AA88-98D85CB14B66}"/>
          </ac:spMkLst>
        </pc:spChg>
        <pc:spChg chg="add del mod ord">
          <ac:chgData name="Jason  Mayberry" userId="cecd4e79-e9a6-45b1-a01a-f51df2288f6a" providerId="ADAL" clId="{BA33D95F-B226-4362-9982-8A478591B365}" dt="2021-01-19T04:45:55.444" v="923" actId="478"/>
          <ac:spMkLst>
            <pc:docMk/>
            <pc:sldMk cId="2608930612" sldId="343"/>
            <ac:spMk id="130" creationId="{31EDB9C9-548E-4B24-A33E-5D9DB7215801}"/>
          </ac:spMkLst>
        </pc:spChg>
        <pc:spChg chg="add 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31" creationId="{842DE39B-A7F4-4D95-B68E-FC177271B3E0}"/>
          </ac:spMkLst>
        </pc:spChg>
        <pc:spChg chg="add del mod">
          <ac:chgData name="Jason  Mayberry" userId="cecd4e79-e9a6-45b1-a01a-f51df2288f6a" providerId="ADAL" clId="{BA33D95F-B226-4362-9982-8A478591B365}" dt="2021-01-19T04:46:35.094" v="945" actId="478"/>
          <ac:spMkLst>
            <pc:docMk/>
            <pc:sldMk cId="2608930612" sldId="343"/>
            <ac:spMk id="132" creationId="{3F5DBA4D-47B1-4DAF-84A3-8A2216C5CCF7}"/>
          </ac:spMkLst>
        </pc:spChg>
        <pc:spChg chg="add mod">
          <ac:chgData name="Jason  Mayberry" userId="cecd4e79-e9a6-45b1-a01a-f51df2288f6a" providerId="ADAL" clId="{BA33D95F-B226-4362-9982-8A478591B365}" dt="2021-01-19T04:47:49.616" v="997" actId="1076"/>
          <ac:spMkLst>
            <pc:docMk/>
            <pc:sldMk cId="2608930612" sldId="343"/>
            <ac:spMk id="133" creationId="{4C987301-7145-40C7-9D7E-D85A1EEDA128}"/>
          </ac:spMkLst>
        </pc:spChg>
        <pc:spChg chg="add del mod">
          <ac:chgData name="Jason  Mayberry" userId="cecd4e79-e9a6-45b1-a01a-f51df2288f6a" providerId="ADAL" clId="{BA33D95F-B226-4362-9982-8A478591B365}" dt="2021-01-19T04:46:49.167" v="950" actId="478"/>
          <ac:spMkLst>
            <pc:docMk/>
            <pc:sldMk cId="2608930612" sldId="343"/>
            <ac:spMk id="134" creationId="{86907D1F-180E-4A15-ACE4-F5C31DD56E74}"/>
          </ac:spMkLst>
        </pc:spChg>
        <pc:spChg chg="add 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35" creationId="{2857EFDA-0336-4E78-9B30-82CA0ED23D9A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37" creationId="{A19D9703-894F-4917-833A-C9342707ABE9}"/>
          </ac:spMkLst>
        </pc:spChg>
        <pc:spChg chg="del mod">
          <ac:chgData name="Jason  Mayberry" userId="cecd4e79-e9a6-45b1-a01a-f51df2288f6a" providerId="ADAL" clId="{BA33D95F-B226-4362-9982-8A478591B365}" dt="2021-01-19T04:47:00.574" v="951" actId="478"/>
          <ac:spMkLst>
            <pc:docMk/>
            <pc:sldMk cId="2608930612" sldId="343"/>
            <ac:spMk id="138" creationId="{649BC932-7175-45D1-A760-87D60BEE6AC9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39" creationId="{6188DB2E-5DE7-48F0-B042-7476D5DC951F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2" creationId="{72A31A11-FAC3-419A-93CC-AF772A9AC974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3" creationId="{03A43ECA-F94E-427A-B0BF-2F6086B42E61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4" creationId="{352EE7A6-F24F-4E0F-B602-679EF8C0C2BA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5" creationId="{13F239F3-8F29-4F70-9077-1B81D63CA9E0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6" creationId="{A65EE5D3-A3AC-4790-BE5E-062487ABFFC0}"/>
          </ac:spMkLst>
        </pc:spChg>
        <pc:spChg chg="mod">
          <ac:chgData name="Jason  Mayberry" userId="cecd4e79-e9a6-45b1-a01a-f51df2288f6a" providerId="ADAL" clId="{BA33D95F-B226-4362-9982-8A478591B365}" dt="2021-01-19T04:48:21.330" v="1013" actId="1035"/>
          <ac:spMkLst>
            <pc:docMk/>
            <pc:sldMk cId="2608930612" sldId="343"/>
            <ac:spMk id="147" creationId="{F03B1723-60B0-4EFF-A31C-81050D83A5B7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51" creationId="{99DBC7C3-5056-4957-9B82-7B1E38D5F15E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53" creationId="{C05772A9-4C92-42DA-8920-9C93E3A694DE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54" creationId="{A3BE0B8A-97DB-4AF6-8B6B-C14142EF504A}"/>
          </ac:spMkLst>
        </pc:spChg>
        <pc:spChg chg="mod">
          <ac:chgData name="Jason  Mayberry" userId="cecd4e79-e9a6-45b1-a01a-f51df2288f6a" providerId="ADAL" clId="{BA33D95F-B226-4362-9982-8A478591B365}" dt="2021-01-19T04:49:55.224" v="1047" actId="207"/>
          <ac:spMkLst>
            <pc:docMk/>
            <pc:sldMk cId="2608930612" sldId="343"/>
            <ac:spMk id="157" creationId="{8FE4C548-248F-4866-8854-7A70A0320A7B}"/>
          </ac:spMkLst>
        </pc:spChg>
        <pc:spChg chg="del 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58" creationId="{50E0C698-F71C-4085-B722-51370B6D36D2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59" creationId="{AE64BB19-3889-4C88-B872-987AFA21CC1C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60" creationId="{80C685ED-33B5-4D72-B782-DE8104B79B18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61" creationId="{494AE41B-7650-4EC2-94B2-548F9D1BE867}"/>
          </ac:spMkLst>
        </pc:spChg>
        <pc:spChg chg="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62" creationId="{D3C7FD67-CC2B-4413-A89C-3D9EAC91514C}"/>
          </ac:spMkLst>
        </pc:spChg>
        <pc:spChg chg="mod">
          <ac:chgData name="Jason  Mayberry" userId="cecd4e79-e9a6-45b1-a01a-f51df2288f6a" providerId="ADAL" clId="{BA33D95F-B226-4362-9982-8A478591B365}" dt="2021-01-19T04:48:53.748" v="1027" actId="1076"/>
          <ac:spMkLst>
            <pc:docMk/>
            <pc:sldMk cId="2608930612" sldId="343"/>
            <ac:spMk id="164" creationId="{2ADC4EA2-AB9D-4018-9C91-B97056A79078}"/>
          </ac:spMkLst>
        </pc:spChg>
        <pc:spChg chg="mod">
          <ac:chgData name="Jason  Mayberry" userId="cecd4e79-e9a6-45b1-a01a-f51df2288f6a" providerId="ADAL" clId="{BA33D95F-B226-4362-9982-8A478591B365}" dt="2021-01-19T04:48:53.748" v="1027" actId="1076"/>
          <ac:spMkLst>
            <pc:docMk/>
            <pc:sldMk cId="2608930612" sldId="343"/>
            <ac:spMk id="166" creationId="{641BBB0E-818D-4273-B75B-8D76A7A254CF}"/>
          </ac:spMkLst>
        </pc:spChg>
        <pc:spChg chg="mod">
          <ac:chgData name="Jason  Mayberry" userId="cecd4e79-e9a6-45b1-a01a-f51df2288f6a" providerId="ADAL" clId="{BA33D95F-B226-4362-9982-8A478591B365}" dt="2021-01-19T04:49:58.105" v="1048" actId="207"/>
          <ac:spMkLst>
            <pc:docMk/>
            <pc:sldMk cId="2608930612" sldId="343"/>
            <ac:spMk id="167" creationId="{4D96CF5A-52C2-4471-9A36-F6A28E639BA6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0" creationId="{6130E92D-C07C-4F8D-89BF-8DDA93921157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1" creationId="{CC8ED2D4-1B83-4C9E-B9FE-C6A8504F6A4A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2" creationId="{4205636A-0D35-4BAF-90B9-D4D6E8D35C98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3" creationId="{4FF7D70E-49B1-4856-BF4C-14F04B7CB246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4" creationId="{8A907117-EB9B-430E-A3C1-1E1467B23CCC}"/>
          </ac:spMkLst>
        </pc:spChg>
        <pc:spChg chg="mod">
          <ac:chgData name="Jason  Mayberry" userId="cecd4e79-e9a6-45b1-a01a-f51df2288f6a" providerId="ADAL" clId="{BA33D95F-B226-4362-9982-8A478591B365}" dt="2021-01-19T04:51:18.049" v="1065" actId="207"/>
          <ac:spMkLst>
            <pc:docMk/>
            <pc:sldMk cId="2608930612" sldId="343"/>
            <ac:spMk id="175" creationId="{C7EE7FD2-6946-4BAF-BF45-4AC339A482BE}"/>
          </ac:spMkLst>
        </pc:spChg>
        <pc:spChg chg="add mod">
          <ac:chgData name="Jason  Mayberry" userId="cecd4e79-e9a6-45b1-a01a-f51df2288f6a" providerId="ADAL" clId="{BA33D95F-B226-4362-9982-8A478591B365}" dt="2021-01-19T04:49:14.275" v="1044" actId="2711"/>
          <ac:spMkLst>
            <pc:docMk/>
            <pc:sldMk cId="2608930612" sldId="343"/>
            <ac:spMk id="176" creationId="{D51F72F3-FC82-42DC-A4DE-A00CE40C8E7D}"/>
          </ac:spMkLst>
        </pc:spChg>
        <pc:spChg chg="add mod">
          <ac:chgData name="Jason  Mayberry" userId="cecd4e79-e9a6-45b1-a01a-f51df2288f6a" providerId="ADAL" clId="{BA33D95F-B226-4362-9982-8A478591B365}" dt="2021-01-19T04:49:34.227" v="1046" actId="478"/>
          <ac:spMkLst>
            <pc:docMk/>
            <pc:sldMk cId="2608930612" sldId="343"/>
            <ac:spMk id="177" creationId="{D56046DC-5F14-42B0-9D13-F80F26AEFE64}"/>
          </ac:spMkLst>
        </pc:spChg>
        <pc:spChg chg="add mod">
          <ac:chgData name="Jason  Mayberry" userId="cecd4e79-e9a6-45b1-a01a-f51df2288f6a" providerId="ADAL" clId="{BA33D95F-B226-4362-9982-8A478591B365}" dt="2021-01-19T05:15:58.914" v="1331" actId="14100"/>
          <ac:spMkLst>
            <pc:docMk/>
            <pc:sldMk cId="2608930612" sldId="343"/>
            <ac:spMk id="178" creationId="{1F3AFAE1-9427-4339-9B99-5FAB103218A4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87" creationId="{450CBE97-711B-45FF-BFD6-4C1CA5BD5FC2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88" creationId="{7A4F6DC1-44FC-46A2-9A43-BDA506F999DA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89" creationId="{ED37DEB1-80A9-4F13-AAFC-6CC7F020AABE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0" creationId="{2F1F269F-0232-475F-9813-C4A27A7F5041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3" creationId="{8255E4A2-F45C-4F76-AF37-CBD872FE3FCA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4" creationId="{E9F923A1-596B-4629-B469-B44BC06A1074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5" creationId="{1F737877-07BF-4A45-98C8-481EE1E090AD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6" creationId="{6BC0EE16-0AAE-4BB2-8191-610CEA112EB7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7" creationId="{FF17C559-ED8E-4D9B-8016-4D5CFD866EF3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8" creationId="{A3E2D5C7-1FBC-4928-AE8D-3A86CA20A569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199" creationId="{A6B7A16F-6F3D-4E59-95BC-8FEBB7D39160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00" creationId="{1E3D4F27-A0D4-4D29-A8C5-D2287AB942EB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01" creationId="{B5AFFF48-D01D-41D2-85AD-4B6FC7B9E12B}"/>
          </ac:spMkLst>
        </pc:spChg>
        <pc:spChg chg="add mod topLvl">
          <ac:chgData name="Jason  Mayberry" userId="cecd4e79-e9a6-45b1-a01a-f51df2288f6a" providerId="ADAL" clId="{BA33D95F-B226-4362-9982-8A478591B365}" dt="2021-01-19T06:35:20.747" v="3087" actId="164"/>
          <ac:spMkLst>
            <pc:docMk/>
            <pc:sldMk cId="2608930612" sldId="343"/>
            <ac:spMk id="202" creationId="{B5FE56CC-3DF6-4AC9-8C2B-56B5E1B36CF0}"/>
          </ac:spMkLst>
        </pc:spChg>
        <pc:spChg chg="add mod topLvl">
          <ac:chgData name="Jason  Mayberry" userId="cecd4e79-e9a6-45b1-a01a-f51df2288f6a" providerId="ADAL" clId="{BA33D95F-B226-4362-9982-8A478591B365}" dt="2021-01-19T06:35:20.747" v="3087" actId="164"/>
          <ac:spMkLst>
            <pc:docMk/>
            <pc:sldMk cId="2608930612" sldId="343"/>
            <ac:spMk id="203" creationId="{D05592F8-7DA3-423E-A87A-984DB4BA9954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05" creationId="{9FB0A5B5-BA21-4BAE-8762-0C932F33A8A6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06" creationId="{0208E470-ED51-442D-A38A-BDAB2484D71A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09" creationId="{3E9211E4-D999-4EDA-B495-53C5B0A2326E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0" creationId="{6134E91A-FAE2-454B-839E-F430B5005D76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1" creationId="{836EA590-900F-44A8-86C6-487C95286807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2" creationId="{9BBABE43-FDC5-4984-A7F4-16E11EBDDFFC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3" creationId="{40E82829-3165-4879-80F7-89D82DF16138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4" creationId="{BCBFA69B-0514-4BE5-811E-B9CF73C39865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6" creationId="{567F3FAC-35BE-4F17-8623-4CB8DAE4DC2D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17" creationId="{79BC0BF7-1532-41D7-8383-504935FC6FAD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0" creationId="{BCEC1336-EB4C-4739-80F6-4D34C37B8FBD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1" creationId="{D94C4C55-91A3-4567-B346-6A0E60A1990A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2" creationId="{95CD74C8-5CA2-4485-A388-F21CB4D0391B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3" creationId="{E360C2B8-82FA-4A64-B88B-EECC5715762E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4" creationId="{1D538C1C-FAA2-47A5-8B76-1C305EB8A0E2}"/>
          </ac:spMkLst>
        </pc:spChg>
        <pc:spChg chg="mod">
          <ac:chgData name="Jason  Mayberry" userId="cecd4e79-e9a6-45b1-a01a-f51df2288f6a" providerId="ADAL" clId="{BA33D95F-B226-4362-9982-8A478591B365}" dt="2021-01-19T05:15:32.316" v="1322" actId="165"/>
          <ac:spMkLst>
            <pc:docMk/>
            <pc:sldMk cId="2608930612" sldId="343"/>
            <ac:spMk id="225" creationId="{739C8EDA-3567-494F-8739-60ADBE52D7F9}"/>
          </ac:spMkLst>
        </pc:spChg>
        <pc:spChg chg="add 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26" creationId="{11C25D50-0BA7-4457-8999-2591CA815ADC}"/>
          </ac:spMkLst>
        </pc:spChg>
        <pc:spChg chg="add 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27" creationId="{A8CD9AE4-C4ED-4E70-89D0-20D7772F1118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29" creationId="{24D6EC88-7DB0-47B7-9159-BDF4DEEF1717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0" creationId="{E0185482-D5BD-4321-BFDD-0FBC3FB3A42E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3" creationId="{024B4076-8CAC-47B0-A873-CFE28FD5852E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4" creationId="{2979C655-A712-44E9-8CBF-1765EBCD6821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5" creationId="{0BC2B123-040B-4C99-90CF-70FDF0939F31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6" creationId="{8BFAFB0E-52A5-4DED-A3FA-7B1F904CE8E0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7" creationId="{1B3F67FE-F13A-442F-8DCF-22D9BB015FF4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38" creationId="{5A412F0C-C09B-4DB4-A23F-DE59C6B9842E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0" creationId="{058AB027-F2BF-426B-98D8-FA98F56E144E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1" creationId="{89729811-9C50-46B4-89CE-0F88F75F8C78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4" creationId="{344148AD-E0A5-42DA-95BF-9064290BCCED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5" creationId="{F1418133-F4F1-4CEB-AE75-57F2E4A8502B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6" creationId="{3AECFF10-DDC2-41DF-A75F-6CF451A790AD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7" creationId="{8F7B7628-B712-4BD2-B34E-59B748389BB5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8" creationId="{044BFABD-427B-47F8-839E-1BCAA0665B22}"/>
          </ac:spMkLst>
        </pc:spChg>
        <pc:spChg chg="mod">
          <ac:chgData name="Jason  Mayberry" userId="cecd4e79-e9a6-45b1-a01a-f51df2288f6a" providerId="ADAL" clId="{BA33D95F-B226-4362-9982-8A478591B365}" dt="2021-01-19T05:15:26.036" v="1320" actId="571"/>
          <ac:spMkLst>
            <pc:docMk/>
            <pc:sldMk cId="2608930612" sldId="343"/>
            <ac:spMk id="249" creationId="{E572CD26-73BF-43A5-B737-F29193CA7DB4}"/>
          </ac:spMkLst>
        </pc:spChg>
        <pc:spChg chg="add mod">
          <ac:chgData name="Jason  Mayberry" userId="cecd4e79-e9a6-45b1-a01a-f51df2288f6a" providerId="ADAL" clId="{BA33D95F-B226-4362-9982-8A478591B365}" dt="2021-01-19T05:15:37.188" v="1324" actId="571"/>
          <ac:spMkLst>
            <pc:docMk/>
            <pc:sldMk cId="2608930612" sldId="343"/>
            <ac:spMk id="251" creationId="{C847C5A0-FD95-4868-9AB1-068FBB00FA8D}"/>
          </ac:spMkLst>
        </pc:spChg>
        <pc:spChg chg="add mod">
          <ac:chgData name="Jason  Mayberry" userId="cecd4e79-e9a6-45b1-a01a-f51df2288f6a" providerId="ADAL" clId="{BA33D95F-B226-4362-9982-8A478591B365}" dt="2021-01-19T05:15:37.188" v="1324" actId="571"/>
          <ac:spMkLst>
            <pc:docMk/>
            <pc:sldMk cId="2608930612" sldId="343"/>
            <ac:spMk id="252" creationId="{663E99D2-3186-46B7-9D76-50CA55ECC9C5}"/>
          </ac:spMkLst>
        </pc:spChg>
        <pc:spChg chg="add mod ord">
          <ac:chgData name="Jason  Mayberry" userId="cecd4e79-e9a6-45b1-a01a-f51df2288f6a" providerId="ADAL" clId="{BA33D95F-B226-4362-9982-8A478591B365}" dt="2021-01-19T05:15:43.554" v="1326" actId="167"/>
          <ac:spMkLst>
            <pc:docMk/>
            <pc:sldMk cId="2608930612" sldId="343"/>
            <ac:spMk id="253" creationId="{4AE069AB-CD62-4CBF-BE87-55BA71DE2951}"/>
          </ac:spMkLst>
        </pc:spChg>
        <pc:spChg chg="add mod ord">
          <ac:chgData name="Jason  Mayberry" userId="cecd4e79-e9a6-45b1-a01a-f51df2288f6a" providerId="ADAL" clId="{BA33D95F-B226-4362-9982-8A478591B365}" dt="2021-01-19T05:15:43.554" v="1326" actId="167"/>
          <ac:spMkLst>
            <pc:docMk/>
            <pc:sldMk cId="2608930612" sldId="343"/>
            <ac:spMk id="254" creationId="{81F538C3-99BE-4980-B6BC-1C3DE43491B1}"/>
          </ac:spMkLst>
        </pc:spChg>
        <pc:spChg chg="add mod">
          <ac:chgData name="Jason  Mayberry" userId="cecd4e79-e9a6-45b1-a01a-f51df2288f6a" providerId="ADAL" clId="{BA33D95F-B226-4362-9982-8A478591B365}" dt="2021-01-19T05:16:41.147" v="1443" actId="313"/>
          <ac:spMkLst>
            <pc:docMk/>
            <pc:sldMk cId="2608930612" sldId="343"/>
            <ac:spMk id="255" creationId="{2733E68B-6F4C-4749-A469-78692CE21AF7}"/>
          </ac:spMkLst>
        </pc:spChg>
        <pc:spChg chg="add mod ord">
          <ac:chgData name="Jason  Mayberry" userId="cecd4e79-e9a6-45b1-a01a-f51df2288f6a" providerId="ADAL" clId="{BA33D95F-B226-4362-9982-8A478591B365}" dt="2021-01-19T07:02:17.854" v="3753" actId="166"/>
          <ac:spMkLst>
            <pc:docMk/>
            <pc:sldMk cId="2608930612" sldId="343"/>
            <ac:spMk id="256" creationId="{2A6EDA23-E725-4377-AA5C-2EDC49AB51EC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0" creationId="{AD4817D6-6EE3-434B-BEAB-702774A127EC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2" creationId="{EC53923F-4510-4E1F-981D-017DFEBE2AE8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3" creationId="{622C5DF5-E5C4-4768-98C6-A6E1E73B3EBA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6" creationId="{AB7BBD62-6C87-43C0-A930-993DDDDC0C9C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7" creationId="{6077610F-858A-4878-BEEE-8F3AB6052501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8" creationId="{AF4EB088-EF00-4080-9F1F-DFFCCC8939F9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69" creationId="{9FDA515D-53F1-46BD-8421-84BB416332F0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0" creationId="{30748A8C-B5FF-4898-9242-53D66F6B94BA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1" creationId="{63612DB9-DD77-4F4D-A2ED-1A011927874E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2" creationId="{2C9E6043-6115-4882-82EC-E9E109C8D9F3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4" creationId="{0A889066-A27B-4175-BF9A-507ADDBF4020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5" creationId="{69BDEA57-444A-4C2B-8578-BB4788262D63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8" creationId="{B5EACAE5-BE02-43AB-878B-13F4F6A7F2B4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79" creationId="{2F38131D-C60D-450D-837E-B487F179D5F2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0" creationId="{2E2DDE3F-6FBE-4EAF-92B7-491E5939D308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1" creationId="{35832B00-4D70-4781-B559-275DF3B6545F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2" creationId="{4202611E-060A-4E0E-9908-35CBB48E4FC3}"/>
          </ac:spMkLst>
        </pc:spChg>
        <pc:spChg chg="mo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3" creationId="{55B1B9F5-4547-4181-8CD5-F9A8DF5F09B7}"/>
          </ac:spMkLst>
        </pc:spChg>
        <pc:spChg chg="add mod or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4" creationId="{966937CD-81CF-4EFC-AA7D-CA8DFB7B65D4}"/>
          </ac:spMkLst>
        </pc:spChg>
        <pc:spChg chg="add del mod">
          <ac:chgData name="Jason  Mayberry" userId="cecd4e79-e9a6-45b1-a01a-f51df2288f6a" providerId="ADAL" clId="{BA33D95F-B226-4362-9982-8A478591B365}" dt="2021-01-19T06:31:33.942" v="3066" actId="21"/>
          <ac:spMkLst>
            <pc:docMk/>
            <pc:sldMk cId="2608930612" sldId="343"/>
            <ac:spMk id="286" creationId="{815A47F5-CB1E-41BD-BD24-AD273662E758}"/>
          </ac:spMkLst>
        </pc:spChg>
        <pc:spChg chg="add mod ord">
          <ac:chgData name="Jason  Mayberry" userId="cecd4e79-e9a6-45b1-a01a-f51df2288f6a" providerId="ADAL" clId="{BA33D95F-B226-4362-9982-8A478591B365}" dt="2021-01-19T07:02:14.510" v="3752" actId="1076"/>
          <ac:spMkLst>
            <pc:docMk/>
            <pc:sldMk cId="2608930612" sldId="343"/>
            <ac:spMk id="287" creationId="{978879E8-8BF8-49BB-82AE-A977CB8E16AD}"/>
          </ac:spMkLst>
        </pc:spChg>
        <pc:grpChg chg="add mod">
          <ac:chgData name="Jason  Mayberry" userId="cecd4e79-e9a6-45b1-a01a-f51df2288f6a" providerId="ADAL" clId="{BA33D95F-B226-4362-9982-8A478591B365}" dt="2021-01-19T04:44:36.011" v="906" actId="1038"/>
          <ac:grpSpMkLst>
            <pc:docMk/>
            <pc:sldMk cId="2608930612" sldId="343"/>
            <ac:grpSpMk id="10" creationId="{7AB43028-E497-4F6D-9CD5-E749D8B87243}"/>
          </ac:grpSpMkLst>
        </pc:grpChg>
        <pc:grpChg chg="add mod">
          <ac:chgData name="Jason  Mayberry" userId="cecd4e79-e9a6-45b1-a01a-f51df2288f6a" providerId="ADAL" clId="{BA33D95F-B226-4362-9982-8A478591B365}" dt="2021-01-19T04:44:36.011" v="906" actId="1038"/>
          <ac:grpSpMkLst>
            <pc:docMk/>
            <pc:sldMk cId="2608930612" sldId="343"/>
            <ac:grpSpMk id="13" creationId="{9B3D0C92-BC8B-4DC5-88DD-974FB1CEA722}"/>
          </ac:grpSpMkLst>
        </pc:grpChg>
        <pc:grpChg chg="add del mod">
          <ac:chgData name="Jason  Mayberry" userId="cecd4e79-e9a6-45b1-a01a-f51df2288f6a" providerId="ADAL" clId="{BA33D95F-B226-4362-9982-8A478591B365}" dt="2021-01-19T04:33:05.194" v="686" actId="478"/>
          <ac:grpSpMkLst>
            <pc:docMk/>
            <pc:sldMk cId="2608930612" sldId="343"/>
            <ac:grpSpMk id="25" creationId="{74119923-BE42-43AF-9CDC-173235B7EF38}"/>
          </ac:grpSpMkLst>
        </pc:grpChg>
        <pc:grpChg chg="add del mod">
          <ac:chgData name="Jason  Mayberry" userId="cecd4e79-e9a6-45b1-a01a-f51df2288f6a" providerId="ADAL" clId="{BA33D95F-B226-4362-9982-8A478591B365}" dt="2021-01-19T04:33:05.194" v="686" actId="478"/>
          <ac:grpSpMkLst>
            <pc:docMk/>
            <pc:sldMk cId="2608930612" sldId="343"/>
            <ac:grpSpMk id="28" creationId="{CEC0040B-868D-40E8-B230-6D70D471888E}"/>
          </ac:grpSpMkLst>
        </pc:grpChg>
        <pc:grpChg chg="add mod topLvl">
          <ac:chgData name="Jason  Mayberry" userId="cecd4e79-e9a6-45b1-a01a-f51df2288f6a" providerId="ADAL" clId="{BA33D95F-B226-4362-9982-8A478591B365}" dt="2021-01-19T04:43:17.259" v="790" actId="2711"/>
          <ac:grpSpMkLst>
            <pc:docMk/>
            <pc:sldMk cId="2608930612" sldId="343"/>
            <ac:grpSpMk id="37" creationId="{8521E4EA-7136-450C-98E0-B88AF9514512}"/>
          </ac:grpSpMkLst>
        </pc:grpChg>
        <pc:grpChg chg="add mod topLvl">
          <ac:chgData name="Jason  Mayberry" userId="cecd4e79-e9a6-45b1-a01a-f51df2288f6a" providerId="ADAL" clId="{BA33D95F-B226-4362-9982-8A478591B365}" dt="2021-01-19T04:44:36.011" v="906" actId="1038"/>
          <ac:grpSpMkLst>
            <pc:docMk/>
            <pc:sldMk cId="2608930612" sldId="343"/>
            <ac:grpSpMk id="38" creationId="{5FD4DEA0-187C-4760-838E-0B1C56757B14}"/>
          </ac:grpSpMkLst>
        </pc:grpChg>
        <pc:grpChg chg="add del mod">
          <ac:chgData name="Jason  Mayberry" userId="cecd4e79-e9a6-45b1-a01a-f51df2288f6a" providerId="ADAL" clId="{BA33D95F-B226-4362-9982-8A478591B365}" dt="2021-01-19T04:33:24.198" v="689" actId="21"/>
          <ac:grpSpMkLst>
            <pc:docMk/>
            <pc:sldMk cId="2608930612" sldId="343"/>
            <ac:grpSpMk id="55" creationId="{344EB9C8-2F98-4D81-92A5-A99131471772}"/>
          </ac:grpSpMkLst>
        </pc:grpChg>
        <pc:grpChg chg="add del mod">
          <ac:chgData name="Jason  Mayberry" userId="cecd4e79-e9a6-45b1-a01a-f51df2288f6a" providerId="ADAL" clId="{BA33D95F-B226-4362-9982-8A478591B365}" dt="2021-01-19T04:33:24.198" v="689" actId="21"/>
          <ac:grpSpMkLst>
            <pc:docMk/>
            <pc:sldMk cId="2608930612" sldId="343"/>
            <ac:grpSpMk id="58" creationId="{2D0D575D-A945-4DBE-AAF1-81F0262814E6}"/>
          </ac:grpSpMkLst>
        </pc:grpChg>
        <pc:grpChg chg="add del mod">
          <ac:chgData name="Jason  Mayberry" userId="cecd4e79-e9a6-45b1-a01a-f51df2288f6a" providerId="ADAL" clId="{BA33D95F-B226-4362-9982-8A478591B365}" dt="2021-01-19T04:34:07.905" v="702" actId="165"/>
          <ac:grpSpMkLst>
            <pc:docMk/>
            <pc:sldMk cId="2608930612" sldId="343"/>
            <ac:grpSpMk id="66" creationId="{4A0208C6-9AF2-4CA7-A8FA-CA191D0FF895}"/>
          </ac:grpSpMkLst>
        </pc:grpChg>
        <pc:grpChg chg="add mod">
          <ac:chgData name="Jason  Mayberry" userId="cecd4e79-e9a6-45b1-a01a-f51df2288f6a" providerId="ADAL" clId="{BA33D95F-B226-4362-9982-8A478591B365}" dt="2021-01-19T04:48:13.386" v="1006" actId="1035"/>
          <ac:grpSpMkLst>
            <pc:docMk/>
            <pc:sldMk cId="2608930612" sldId="343"/>
            <ac:grpSpMk id="68" creationId="{6371D47D-2071-4CA2-9E31-84AFD44FF2B5}"/>
          </ac:grpSpMkLst>
        </pc:grpChg>
        <pc:grpChg chg="mod">
          <ac:chgData name="Jason  Mayberry" userId="cecd4e79-e9a6-45b1-a01a-f51df2288f6a" providerId="ADAL" clId="{BA33D95F-B226-4362-9982-8A478591B365}" dt="2021-01-19T04:48:13.386" v="1006" actId="1035"/>
          <ac:grpSpMkLst>
            <pc:docMk/>
            <pc:sldMk cId="2608930612" sldId="343"/>
            <ac:grpSpMk id="72" creationId="{387B8B03-9A8E-4CCB-92D6-B8DAA6A78397}"/>
          </ac:grpSpMkLst>
        </pc:grpChg>
        <pc:grpChg chg="mod">
          <ac:chgData name="Jason  Mayberry" userId="cecd4e79-e9a6-45b1-a01a-f51df2288f6a" providerId="ADAL" clId="{BA33D95F-B226-4362-9982-8A478591B365}" dt="2021-01-19T04:48:13.386" v="1006" actId="1035"/>
          <ac:grpSpMkLst>
            <pc:docMk/>
            <pc:sldMk cId="2608930612" sldId="343"/>
            <ac:grpSpMk id="73" creationId="{511FB479-516A-4037-A73C-39A859F09B49}"/>
          </ac:grpSpMkLst>
        </pc:grpChg>
        <pc:grpChg chg="add del mod">
          <ac:chgData name="Jason  Mayberry" userId="cecd4e79-e9a6-45b1-a01a-f51df2288f6a" providerId="ADAL" clId="{BA33D95F-B226-4362-9982-8A478591B365}" dt="2021-01-19T05:15:09.009" v="1316" actId="478"/>
          <ac:grpSpMkLst>
            <pc:docMk/>
            <pc:sldMk cId="2608930612" sldId="343"/>
            <ac:grpSpMk id="85" creationId="{FEBBBF7B-064C-451A-9F0A-22F8A334D178}"/>
          </ac:grpSpMkLst>
        </pc:grpChg>
        <pc:grpChg chg="mod">
          <ac:chgData name="Jason  Mayberry" userId="cecd4e79-e9a6-45b1-a01a-f51df2288f6a" providerId="ADAL" clId="{BA33D95F-B226-4362-9982-8A478591B365}" dt="2021-01-19T04:45:19.375" v="916" actId="1076"/>
          <ac:grpSpMkLst>
            <pc:docMk/>
            <pc:sldMk cId="2608930612" sldId="343"/>
            <ac:grpSpMk id="89" creationId="{94266A8A-12C9-49A4-9853-3686E40777AF}"/>
          </ac:grpSpMkLst>
        </pc:grpChg>
        <pc:grpChg chg="mod">
          <ac:chgData name="Jason  Mayberry" userId="cecd4e79-e9a6-45b1-a01a-f51df2288f6a" providerId="ADAL" clId="{BA33D95F-B226-4362-9982-8A478591B365}" dt="2021-01-19T04:45:19.375" v="916" actId="1076"/>
          <ac:grpSpMkLst>
            <pc:docMk/>
            <pc:sldMk cId="2608930612" sldId="343"/>
            <ac:grpSpMk id="90" creationId="{82FEA61A-F64E-40D8-A939-F90323DEBFD5}"/>
          </ac:grpSpMkLst>
        </pc:grpChg>
        <pc:grpChg chg="add del mod">
          <ac:chgData name="Jason  Mayberry" userId="cecd4e79-e9a6-45b1-a01a-f51df2288f6a" providerId="ADAL" clId="{BA33D95F-B226-4362-9982-8A478591B365}" dt="2021-01-19T05:15:09.009" v="1316" actId="478"/>
          <ac:grpSpMkLst>
            <pc:docMk/>
            <pc:sldMk cId="2608930612" sldId="343"/>
            <ac:grpSpMk id="95" creationId="{6B52A826-AF0C-4F65-AEE4-A0F7C8DD03CD}"/>
          </ac:grpSpMkLst>
        </pc:grpChg>
        <pc:grpChg chg="mod">
          <ac:chgData name="Jason  Mayberry" userId="cecd4e79-e9a6-45b1-a01a-f51df2288f6a" providerId="ADAL" clId="{BA33D95F-B226-4362-9982-8A478591B365}" dt="2021-01-19T04:45:19.375" v="916" actId="1076"/>
          <ac:grpSpMkLst>
            <pc:docMk/>
            <pc:sldMk cId="2608930612" sldId="343"/>
            <ac:grpSpMk id="97" creationId="{B593CC64-57C5-490F-9FD7-8267ECB6956A}"/>
          </ac:grpSpMkLst>
        </pc:grpChg>
        <pc:grpChg chg="mod">
          <ac:chgData name="Jason  Mayberry" userId="cecd4e79-e9a6-45b1-a01a-f51df2288f6a" providerId="ADAL" clId="{BA33D95F-B226-4362-9982-8A478591B365}" dt="2021-01-19T04:45:19.375" v="916" actId="1076"/>
          <ac:grpSpMkLst>
            <pc:docMk/>
            <pc:sldMk cId="2608930612" sldId="343"/>
            <ac:grpSpMk id="100" creationId="{F3E666AC-95A1-4B1E-99BD-C3A549596CD1}"/>
          </ac:grpSpMkLst>
        </pc:grpChg>
        <pc:grpChg chg="mod">
          <ac:chgData name="Jason  Mayberry" userId="cecd4e79-e9a6-45b1-a01a-f51df2288f6a" providerId="ADAL" clId="{BA33D95F-B226-4362-9982-8A478591B365}" dt="2021-01-19T04:45:19.375" v="916" actId="1076"/>
          <ac:grpSpMkLst>
            <pc:docMk/>
            <pc:sldMk cId="2608930612" sldId="343"/>
            <ac:grpSpMk id="101" creationId="{9F46F6AB-0F79-481C-9509-FA96D73B32F4}"/>
          </ac:grpSpMkLst>
        </pc:grpChg>
        <pc:grpChg chg="add mod">
          <ac:chgData name="Jason  Mayberry" userId="cecd4e79-e9a6-45b1-a01a-f51df2288f6a" providerId="ADAL" clId="{BA33D95F-B226-4362-9982-8A478591B365}" dt="2021-01-19T04:47:49.616" v="997" actId="1076"/>
          <ac:grpSpMkLst>
            <pc:docMk/>
            <pc:sldMk cId="2608930612" sldId="343"/>
            <ac:grpSpMk id="108" creationId="{188FA6BD-B1CA-49ED-946F-939560492272}"/>
          </ac:grpSpMkLst>
        </pc:grpChg>
        <pc:grpChg chg="mod">
          <ac:chgData name="Jason  Mayberry" userId="cecd4e79-e9a6-45b1-a01a-f51df2288f6a" providerId="ADAL" clId="{BA33D95F-B226-4362-9982-8A478591B365}" dt="2021-01-19T04:47:49.616" v="997" actId="1076"/>
          <ac:grpSpMkLst>
            <pc:docMk/>
            <pc:sldMk cId="2608930612" sldId="343"/>
            <ac:grpSpMk id="112" creationId="{D0DD5ED8-0981-46BD-A9FE-1B9122422304}"/>
          </ac:grpSpMkLst>
        </pc:grpChg>
        <pc:grpChg chg="mod">
          <ac:chgData name="Jason  Mayberry" userId="cecd4e79-e9a6-45b1-a01a-f51df2288f6a" providerId="ADAL" clId="{BA33D95F-B226-4362-9982-8A478591B365}" dt="2021-01-19T04:47:49.616" v="997" actId="1076"/>
          <ac:grpSpMkLst>
            <pc:docMk/>
            <pc:sldMk cId="2608930612" sldId="343"/>
            <ac:grpSpMk id="113" creationId="{FE659AE8-E2F3-4666-BB1E-3997E0E9B33E}"/>
          </ac:grpSpMkLst>
        </pc:grpChg>
        <pc:grpChg chg="add del mod">
          <ac:chgData name="Jason  Mayberry" userId="cecd4e79-e9a6-45b1-a01a-f51df2288f6a" providerId="ADAL" clId="{BA33D95F-B226-4362-9982-8A478591B365}" dt="2021-01-19T04:46:35.094" v="945" actId="478"/>
          <ac:grpSpMkLst>
            <pc:docMk/>
            <pc:sldMk cId="2608930612" sldId="343"/>
            <ac:grpSpMk id="118" creationId="{A58470C1-56E6-4E63-9F6E-FDAD14D20724}"/>
          </ac:grpSpMkLst>
        </pc:grpChg>
        <pc:grpChg chg="mod">
          <ac:chgData name="Jason  Mayberry" userId="cecd4e79-e9a6-45b1-a01a-f51df2288f6a" providerId="ADAL" clId="{BA33D95F-B226-4362-9982-8A478591B365}" dt="2021-01-19T04:46:19.082" v="942" actId="1076"/>
          <ac:grpSpMkLst>
            <pc:docMk/>
            <pc:sldMk cId="2608930612" sldId="343"/>
            <ac:grpSpMk id="120" creationId="{39E2F782-D083-4DBF-8570-27C22EB94EC5}"/>
          </ac:grpSpMkLst>
        </pc:grpChg>
        <pc:grpChg chg="mod">
          <ac:chgData name="Jason  Mayberry" userId="cecd4e79-e9a6-45b1-a01a-f51df2288f6a" providerId="ADAL" clId="{BA33D95F-B226-4362-9982-8A478591B365}" dt="2021-01-19T04:46:19.082" v="942" actId="1076"/>
          <ac:grpSpMkLst>
            <pc:docMk/>
            <pc:sldMk cId="2608930612" sldId="343"/>
            <ac:grpSpMk id="123" creationId="{58F9E8C1-6AB3-4474-892C-E6806AA7FAF3}"/>
          </ac:grpSpMkLst>
        </pc:grpChg>
        <pc:grpChg chg="mod">
          <ac:chgData name="Jason  Mayberry" userId="cecd4e79-e9a6-45b1-a01a-f51df2288f6a" providerId="ADAL" clId="{BA33D95F-B226-4362-9982-8A478591B365}" dt="2021-01-19T04:46:19.082" v="942" actId="1076"/>
          <ac:grpSpMkLst>
            <pc:docMk/>
            <pc:sldMk cId="2608930612" sldId="343"/>
            <ac:grpSpMk id="124" creationId="{CD043469-40AE-46F6-B0EE-BA991E8E2293}"/>
          </ac:grpSpMkLst>
        </pc:grpChg>
        <pc:grpChg chg="add mod">
          <ac:chgData name="Jason  Mayberry" userId="cecd4e79-e9a6-45b1-a01a-f51df2288f6a" providerId="ADAL" clId="{BA33D95F-B226-4362-9982-8A478591B365}" dt="2021-01-19T04:48:21.330" v="1013" actId="1035"/>
          <ac:grpSpMkLst>
            <pc:docMk/>
            <pc:sldMk cId="2608930612" sldId="343"/>
            <ac:grpSpMk id="136" creationId="{05FDB15A-5CFD-439B-A5AE-3DC2889A1096}"/>
          </ac:grpSpMkLst>
        </pc:grpChg>
        <pc:grpChg chg="mod">
          <ac:chgData name="Jason  Mayberry" userId="cecd4e79-e9a6-45b1-a01a-f51df2288f6a" providerId="ADAL" clId="{BA33D95F-B226-4362-9982-8A478591B365}" dt="2021-01-19T04:48:21.330" v="1013" actId="1035"/>
          <ac:grpSpMkLst>
            <pc:docMk/>
            <pc:sldMk cId="2608930612" sldId="343"/>
            <ac:grpSpMk id="140" creationId="{95FD6225-3E62-4492-AB46-3E8B93ADB6B5}"/>
          </ac:grpSpMkLst>
        </pc:grpChg>
        <pc:grpChg chg="mod">
          <ac:chgData name="Jason  Mayberry" userId="cecd4e79-e9a6-45b1-a01a-f51df2288f6a" providerId="ADAL" clId="{BA33D95F-B226-4362-9982-8A478591B365}" dt="2021-01-19T04:48:21.330" v="1013" actId="1035"/>
          <ac:grpSpMkLst>
            <pc:docMk/>
            <pc:sldMk cId="2608930612" sldId="343"/>
            <ac:grpSpMk id="141" creationId="{6719E739-4E07-4374-93F1-F5B8251AC2F5}"/>
          </ac:grpSpMkLst>
        </pc:grpChg>
        <pc:grpChg chg="add del mod">
          <ac:chgData name="Jason  Mayberry" userId="cecd4e79-e9a6-45b1-a01a-f51df2288f6a" providerId="ADAL" clId="{BA33D95F-B226-4362-9982-8A478591B365}" dt="2021-01-19T04:48:24.250" v="1014" actId="478"/>
          <ac:grpSpMkLst>
            <pc:docMk/>
            <pc:sldMk cId="2608930612" sldId="343"/>
            <ac:grpSpMk id="148" creationId="{3EA8036A-7695-42C8-A361-DFF2B89273A4}"/>
          </ac:grpSpMkLst>
        </pc:grpChg>
        <pc:grpChg chg="add del mod">
          <ac:chgData name="Jason  Mayberry" userId="cecd4e79-e9a6-45b1-a01a-f51df2288f6a" providerId="ADAL" clId="{BA33D95F-B226-4362-9982-8A478591B365}" dt="2021-01-19T04:48:31.431" v="1017" actId="478"/>
          <ac:grpSpMkLst>
            <pc:docMk/>
            <pc:sldMk cId="2608930612" sldId="343"/>
            <ac:grpSpMk id="149" creationId="{C7066E2B-61DE-4C4E-A921-D587F5EF7D6B}"/>
          </ac:grpSpMkLst>
        </pc:grpChg>
        <pc:grpChg chg="add del mod">
          <ac:chgData name="Jason  Mayberry" userId="cecd4e79-e9a6-45b1-a01a-f51df2288f6a" providerId="ADAL" clId="{BA33D95F-B226-4362-9982-8A478591B365}" dt="2021-01-19T05:15:07.445" v="1315" actId="478"/>
          <ac:grpSpMkLst>
            <pc:docMk/>
            <pc:sldMk cId="2608930612" sldId="343"/>
            <ac:grpSpMk id="150" creationId="{A7F63706-C567-46BE-943F-13DB3100B313}"/>
          </ac:grpSpMkLst>
        </pc:grpChg>
        <pc:grpChg chg="mod">
          <ac:chgData name="Jason  Mayberry" userId="cecd4e79-e9a6-45b1-a01a-f51df2288f6a" providerId="ADAL" clId="{BA33D95F-B226-4362-9982-8A478591B365}" dt="2021-01-19T04:49:34.227" v="1046" actId="478"/>
          <ac:grpSpMkLst>
            <pc:docMk/>
            <pc:sldMk cId="2608930612" sldId="343"/>
            <ac:grpSpMk id="152" creationId="{A26A29E5-F5B4-4BF9-9226-3A5125D9B1D5}"/>
          </ac:grpSpMkLst>
        </pc:grpChg>
        <pc:grpChg chg="mod">
          <ac:chgData name="Jason  Mayberry" userId="cecd4e79-e9a6-45b1-a01a-f51df2288f6a" providerId="ADAL" clId="{BA33D95F-B226-4362-9982-8A478591B365}" dt="2021-01-19T04:49:34.227" v="1046" actId="478"/>
          <ac:grpSpMkLst>
            <pc:docMk/>
            <pc:sldMk cId="2608930612" sldId="343"/>
            <ac:grpSpMk id="155" creationId="{E07D9831-A59A-414C-80C8-D4AC751D9D72}"/>
          </ac:grpSpMkLst>
        </pc:grpChg>
        <pc:grpChg chg="mod">
          <ac:chgData name="Jason  Mayberry" userId="cecd4e79-e9a6-45b1-a01a-f51df2288f6a" providerId="ADAL" clId="{BA33D95F-B226-4362-9982-8A478591B365}" dt="2021-01-19T04:49:34.227" v="1046" actId="478"/>
          <ac:grpSpMkLst>
            <pc:docMk/>
            <pc:sldMk cId="2608930612" sldId="343"/>
            <ac:grpSpMk id="156" creationId="{D157DFB5-1A8E-467C-BBE7-7DEDB972C1DB}"/>
          </ac:grpSpMkLst>
        </pc:grpChg>
        <pc:grpChg chg="add del mod">
          <ac:chgData name="Jason  Mayberry" userId="cecd4e79-e9a6-45b1-a01a-f51df2288f6a" providerId="ADAL" clId="{BA33D95F-B226-4362-9982-8A478591B365}" dt="2021-01-19T05:15:07.445" v="1315" actId="478"/>
          <ac:grpSpMkLst>
            <pc:docMk/>
            <pc:sldMk cId="2608930612" sldId="343"/>
            <ac:grpSpMk id="163" creationId="{4A2D8E97-C98D-4E1F-8E39-CCE683EB230C}"/>
          </ac:grpSpMkLst>
        </pc:grpChg>
        <pc:grpChg chg="mod">
          <ac:chgData name="Jason  Mayberry" userId="cecd4e79-e9a6-45b1-a01a-f51df2288f6a" providerId="ADAL" clId="{BA33D95F-B226-4362-9982-8A478591B365}" dt="2021-01-19T04:48:53.748" v="1027" actId="1076"/>
          <ac:grpSpMkLst>
            <pc:docMk/>
            <pc:sldMk cId="2608930612" sldId="343"/>
            <ac:grpSpMk id="165" creationId="{E4323E77-C154-482D-98B4-79D1F1451782}"/>
          </ac:grpSpMkLst>
        </pc:grpChg>
        <pc:grpChg chg="mod">
          <ac:chgData name="Jason  Mayberry" userId="cecd4e79-e9a6-45b1-a01a-f51df2288f6a" providerId="ADAL" clId="{BA33D95F-B226-4362-9982-8A478591B365}" dt="2021-01-19T04:48:53.748" v="1027" actId="1076"/>
          <ac:grpSpMkLst>
            <pc:docMk/>
            <pc:sldMk cId="2608930612" sldId="343"/>
            <ac:grpSpMk id="168" creationId="{086C50E8-FFCB-45DA-B07E-32616D8141F7}"/>
          </ac:grpSpMkLst>
        </pc:grpChg>
        <pc:grpChg chg="mod">
          <ac:chgData name="Jason  Mayberry" userId="cecd4e79-e9a6-45b1-a01a-f51df2288f6a" providerId="ADAL" clId="{BA33D95F-B226-4362-9982-8A478591B365}" dt="2021-01-19T04:48:53.748" v="1027" actId="1076"/>
          <ac:grpSpMkLst>
            <pc:docMk/>
            <pc:sldMk cId="2608930612" sldId="343"/>
            <ac:grpSpMk id="169" creationId="{A257436A-4E17-45D8-B10D-FBDCAD397F66}"/>
          </ac:grpSpMkLst>
        </pc:grpChg>
        <pc:grpChg chg="add 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186" creationId="{6CA348CD-075A-4D17-BDDA-32F72F43A05E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191" creationId="{F6888DA2-C4E1-4379-8EB9-2DBDD0A95AA5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192" creationId="{4EB6D88D-F32B-4595-8580-4BF332512804}"/>
          </ac:grpSpMkLst>
        </pc:grpChg>
        <pc:grpChg chg="add mod topLvl">
          <ac:chgData name="Jason  Mayberry" userId="cecd4e79-e9a6-45b1-a01a-f51df2288f6a" providerId="ADAL" clId="{BA33D95F-B226-4362-9982-8A478591B365}" dt="2021-01-19T06:35:20.747" v="3087" actId="164"/>
          <ac:grpSpMkLst>
            <pc:docMk/>
            <pc:sldMk cId="2608930612" sldId="343"/>
            <ac:grpSpMk id="204" creationId="{E31C5556-CD57-4B17-9933-C70E6A167D35}"/>
          </ac:grpSpMkLst>
        </pc:grpChg>
        <pc:grpChg chg="mod">
          <ac:chgData name="Jason  Mayberry" userId="cecd4e79-e9a6-45b1-a01a-f51df2288f6a" providerId="ADAL" clId="{BA33D95F-B226-4362-9982-8A478591B365}" dt="2021-01-19T05:15:32.316" v="1322" actId="165"/>
          <ac:grpSpMkLst>
            <pc:docMk/>
            <pc:sldMk cId="2608930612" sldId="343"/>
            <ac:grpSpMk id="207" creationId="{6A899B23-7606-4121-A792-364259A379DE}"/>
          </ac:grpSpMkLst>
        </pc:grpChg>
        <pc:grpChg chg="mod">
          <ac:chgData name="Jason  Mayberry" userId="cecd4e79-e9a6-45b1-a01a-f51df2288f6a" providerId="ADAL" clId="{BA33D95F-B226-4362-9982-8A478591B365}" dt="2021-01-19T05:15:32.316" v="1322" actId="165"/>
          <ac:grpSpMkLst>
            <pc:docMk/>
            <pc:sldMk cId="2608930612" sldId="343"/>
            <ac:grpSpMk id="208" creationId="{73E04781-B655-4985-9BDF-F1EC229D1307}"/>
          </ac:grpSpMkLst>
        </pc:grpChg>
        <pc:grpChg chg="add mod topLvl">
          <ac:chgData name="Jason  Mayberry" userId="cecd4e79-e9a6-45b1-a01a-f51df2288f6a" providerId="ADAL" clId="{BA33D95F-B226-4362-9982-8A478591B365}" dt="2021-01-19T06:35:20.747" v="3087" actId="164"/>
          <ac:grpSpMkLst>
            <pc:docMk/>
            <pc:sldMk cId="2608930612" sldId="343"/>
            <ac:grpSpMk id="215" creationId="{94A85827-7853-42F9-B1ED-196AD3EAE532}"/>
          </ac:grpSpMkLst>
        </pc:grpChg>
        <pc:grpChg chg="mod">
          <ac:chgData name="Jason  Mayberry" userId="cecd4e79-e9a6-45b1-a01a-f51df2288f6a" providerId="ADAL" clId="{BA33D95F-B226-4362-9982-8A478591B365}" dt="2021-01-19T05:15:32.316" v="1322" actId="165"/>
          <ac:grpSpMkLst>
            <pc:docMk/>
            <pc:sldMk cId="2608930612" sldId="343"/>
            <ac:grpSpMk id="218" creationId="{717B531E-E723-4C3F-8A0C-5C86E590CBEA}"/>
          </ac:grpSpMkLst>
        </pc:grpChg>
        <pc:grpChg chg="mod">
          <ac:chgData name="Jason  Mayberry" userId="cecd4e79-e9a6-45b1-a01a-f51df2288f6a" providerId="ADAL" clId="{BA33D95F-B226-4362-9982-8A478591B365}" dt="2021-01-19T05:15:32.316" v="1322" actId="165"/>
          <ac:grpSpMkLst>
            <pc:docMk/>
            <pc:sldMk cId="2608930612" sldId="343"/>
            <ac:grpSpMk id="219" creationId="{4FB98E82-FA0E-43E9-B55E-D025188872BD}"/>
          </ac:grpSpMkLst>
        </pc:grpChg>
        <pc:grpChg chg="add 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28" creationId="{97A61172-BAE8-448A-98A3-46857C5AF8F3}"/>
          </ac:grpSpMkLst>
        </pc:grpChg>
        <pc:grpChg chg="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31" creationId="{D4A47FC8-97EA-482A-BF66-6164DFAA3005}"/>
          </ac:grpSpMkLst>
        </pc:grpChg>
        <pc:grpChg chg="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32" creationId="{9A0164D6-D009-46BD-90E7-9C71B5554F96}"/>
          </ac:grpSpMkLst>
        </pc:grpChg>
        <pc:grpChg chg="add 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39" creationId="{AF459B02-D285-4159-9291-50A99F0FC4E0}"/>
          </ac:grpSpMkLst>
        </pc:grpChg>
        <pc:grpChg chg="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42" creationId="{9AE4F823-5DC3-43F7-931B-736874C0AA0C}"/>
          </ac:grpSpMkLst>
        </pc:grpChg>
        <pc:grpChg chg="mod">
          <ac:chgData name="Jason  Mayberry" userId="cecd4e79-e9a6-45b1-a01a-f51df2288f6a" providerId="ADAL" clId="{BA33D95F-B226-4362-9982-8A478591B365}" dt="2021-01-19T05:15:26.036" v="1320" actId="571"/>
          <ac:grpSpMkLst>
            <pc:docMk/>
            <pc:sldMk cId="2608930612" sldId="343"/>
            <ac:grpSpMk id="243" creationId="{5D491996-C9CF-47B1-97FA-0C832CDB6714}"/>
          </ac:grpSpMkLst>
        </pc:grpChg>
        <pc:grpChg chg="add del mod">
          <ac:chgData name="Jason  Mayberry" userId="cecd4e79-e9a6-45b1-a01a-f51df2288f6a" providerId="ADAL" clId="{BA33D95F-B226-4362-9982-8A478591B365}" dt="2021-01-19T05:15:32.316" v="1322" actId="165"/>
          <ac:grpSpMkLst>
            <pc:docMk/>
            <pc:sldMk cId="2608930612" sldId="343"/>
            <ac:grpSpMk id="250" creationId="{659B4405-FB6F-4E8E-8B89-700D1AB6F8E2}"/>
          </ac:grpSpMkLst>
        </pc:grpChg>
        <pc:grpChg chg="add 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57" creationId="{5FCF0485-B4AE-45A1-8A8D-5875F13C89CF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58" creationId="{5D9FF8D0-7CBF-461E-BB60-91ED9D2096B2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59" creationId="{002A43DD-4A5C-4897-A9C0-0C67AF13F86F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61" creationId="{9A78E9C9-CD95-4ABF-BC27-A429DCFC62AC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64" creationId="{02E0F42C-49D9-43AE-9795-BACA666CB518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65" creationId="{3465A42C-1F20-4FB5-872F-6D8077254079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73" creationId="{7152CCB2-E4D5-43C8-987D-D347D66D5C10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76" creationId="{2889F310-71FE-4C2A-A70F-F39548608759}"/>
          </ac:grpSpMkLst>
        </pc:grpChg>
        <pc:grpChg chg="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77" creationId="{8D0F18BE-C006-4F5C-B782-C427D7B4FF3F}"/>
          </ac:grpSpMkLst>
        </pc:grpChg>
        <pc:grpChg chg="add 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85" creationId="{8CA79437-677C-4F56-85B9-933CA9636AD0}"/>
          </ac:grpSpMkLst>
        </pc:grpChg>
        <pc:grpChg chg="add mod">
          <ac:chgData name="Jason  Mayberry" userId="cecd4e79-e9a6-45b1-a01a-f51df2288f6a" providerId="ADAL" clId="{BA33D95F-B226-4362-9982-8A478591B365}" dt="2021-01-19T07:02:14.510" v="3752" actId="1076"/>
          <ac:grpSpMkLst>
            <pc:docMk/>
            <pc:sldMk cId="2608930612" sldId="343"/>
            <ac:grpSpMk id="288" creationId="{29F57750-4889-43ED-841D-28163C23E13D}"/>
          </ac:grpSpMkLst>
        </pc:grpChg>
        <pc:grpChg chg="add mod">
          <ac:chgData name="Jason  Mayberry" userId="cecd4e79-e9a6-45b1-a01a-f51df2288f6a" providerId="ADAL" clId="{BA33D95F-B226-4362-9982-8A478591B365}" dt="2021-01-19T06:35:20.747" v="3087" actId="164"/>
          <ac:grpSpMkLst>
            <pc:docMk/>
            <pc:sldMk cId="2608930612" sldId="343"/>
            <ac:grpSpMk id="290" creationId="{A0CA98F3-27D1-4C7B-9ED3-936A6A04185D}"/>
          </ac:grpSpMkLst>
        </pc:grpChg>
        <pc:cxnChg chg="add mod">
          <ac:chgData name="Jason  Mayberry" userId="cecd4e79-e9a6-45b1-a01a-f51df2288f6a" providerId="ADAL" clId="{BA33D95F-B226-4362-9982-8A478591B365}" dt="2021-01-19T06:34:25.373" v="3085" actId="14100"/>
          <ac:cxnSpMkLst>
            <pc:docMk/>
            <pc:sldMk cId="2608930612" sldId="343"/>
            <ac:cxnSpMk id="41" creationId="{50405218-FDE8-4440-A009-821FFFAB54C3}"/>
          </ac:cxnSpMkLst>
        </pc:cxnChg>
        <pc:cxnChg chg="add del mod">
          <ac:chgData name="Jason  Mayberry" userId="cecd4e79-e9a6-45b1-a01a-f51df2288f6a" providerId="ADAL" clId="{BA33D95F-B226-4362-9982-8A478591B365}" dt="2021-01-19T04:29:56.190" v="411" actId="478"/>
          <ac:cxnSpMkLst>
            <pc:docMk/>
            <pc:sldMk cId="2608930612" sldId="343"/>
            <ac:cxnSpMk id="45" creationId="{90E7DA00-CFB1-4489-882C-1BAB79DA840F}"/>
          </ac:cxnSpMkLst>
        </pc:cxnChg>
        <pc:cxnChg chg="add del mod">
          <ac:chgData name="Jason  Mayberry" userId="cecd4e79-e9a6-45b1-a01a-f51df2288f6a" providerId="ADAL" clId="{BA33D95F-B226-4362-9982-8A478591B365}" dt="2021-01-19T04:29:56.190" v="411" actId="478"/>
          <ac:cxnSpMkLst>
            <pc:docMk/>
            <pc:sldMk cId="2608930612" sldId="343"/>
            <ac:cxnSpMk id="48" creationId="{C9F6E614-760A-4D91-9FDC-57B93732DB9C}"/>
          </ac:cxnSpMkLst>
        </pc:cxnChg>
        <pc:cxnChg chg="add mod topLvl">
          <ac:chgData name="Jason  Mayberry" userId="cecd4e79-e9a6-45b1-a01a-f51df2288f6a" providerId="ADAL" clId="{BA33D95F-B226-4362-9982-8A478591B365}" dt="2021-01-19T05:15:32.316" v="1322" actId="165"/>
          <ac:cxnSpMkLst>
            <pc:docMk/>
            <pc:sldMk cId="2608930612" sldId="343"/>
            <ac:cxnSpMk id="179" creationId="{1CA322F8-1A3D-4E1B-8BF2-5CE60842E02E}"/>
          </ac:cxnSpMkLst>
        </pc:cxnChg>
        <pc:cxnChg chg="add del mod">
          <ac:chgData name="Jason  Mayberry" userId="cecd4e79-e9a6-45b1-a01a-f51df2288f6a" providerId="ADAL" clId="{BA33D95F-B226-4362-9982-8A478591B365}" dt="2021-01-19T04:50:19.969" v="1054" actId="478"/>
          <ac:cxnSpMkLst>
            <pc:docMk/>
            <pc:sldMk cId="2608930612" sldId="343"/>
            <ac:cxnSpMk id="181" creationId="{AAA61E3D-2375-4DB9-83B7-B83F11B3FF28}"/>
          </ac:cxnSpMkLst>
        </pc:cxnChg>
        <pc:cxnChg chg="add mod topLvl">
          <ac:chgData name="Jason  Mayberry" userId="cecd4e79-e9a6-45b1-a01a-f51df2288f6a" providerId="ADAL" clId="{BA33D95F-B226-4362-9982-8A478591B365}" dt="2021-01-19T05:15:32.316" v="1322" actId="165"/>
          <ac:cxnSpMkLst>
            <pc:docMk/>
            <pc:sldMk cId="2608930612" sldId="343"/>
            <ac:cxnSpMk id="183" creationId="{1E6021CE-FADC-41BD-AD86-1F2EEA24ABEA}"/>
          </ac:cxnSpMkLst>
        </pc:cxnChg>
      </pc:sldChg>
      <pc:sldChg chg="addSp delSp modSp new del mod ord addAnim delAnim modAnim">
        <pc:chgData name="Jason  Mayberry" userId="cecd4e79-e9a6-45b1-a01a-f51df2288f6a" providerId="ADAL" clId="{BA33D95F-B226-4362-9982-8A478591B365}" dt="2021-01-19T06:52:43.312" v="3303" actId="47"/>
        <pc:sldMkLst>
          <pc:docMk/>
          <pc:sldMk cId="4276152349" sldId="344"/>
        </pc:sldMkLst>
        <pc:spChg chg="del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" creationId="{37E19314-71BD-47A1-8838-871B5A106C09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3" creationId="{F0868A49-7F7E-43DA-A9A2-15480F3EEB93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4" creationId="{E8EBEE6E-6448-41F9-B66C-03E595FB6D4E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5" creationId="{E93DB8BD-7B21-4D5F-98C4-6F6A8B4CF495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6" creationId="{EF818968-1131-41F5-9CAD-52672E6D9902}"/>
          </ac:spMkLst>
        </pc:spChg>
        <pc:spChg chg="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8" creationId="{F3F2CB2B-EC4C-4625-8ED3-DDBF5901AE91}"/>
          </ac:spMkLst>
        </pc:spChg>
        <pc:spChg chg="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9" creationId="{932F7700-4130-4ECC-9160-A699EF261D10}"/>
          </ac:spMkLst>
        </pc:spChg>
        <pc:spChg chg="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1" creationId="{37CD3AF2-0666-45CB-9B9A-5CB7FBC2948B}"/>
          </ac:spMkLst>
        </pc:spChg>
        <pc:spChg chg="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2" creationId="{2CFC36FD-6CEA-436C-9C74-A96BFF002A78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3" creationId="{EB1FC191-9066-46F2-A50A-23828105F02A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4" creationId="{555501F2-6105-438F-A631-5D048313290E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5" creationId="{3EE761EA-139C-4036-97C4-2529017DD878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6" creationId="{D4B441FF-D5B1-4C0D-BDAB-0863B3F97020}"/>
          </ac:spMkLst>
        </pc:spChg>
        <pc:spChg chg="add mod">
          <ac:chgData name="Jason  Mayberry" userId="cecd4e79-e9a6-45b1-a01a-f51df2288f6a" providerId="ADAL" clId="{BA33D95F-B226-4362-9982-8A478591B365}" dt="2021-01-19T04:51:50.074" v="1068" actId="1076"/>
          <ac:spMkLst>
            <pc:docMk/>
            <pc:sldMk cId="4276152349" sldId="344"/>
            <ac:spMk id="17" creationId="{4B7F3F39-8DA3-467C-83BA-B9A63F919187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19" creationId="{46B167E6-4D05-4C12-9966-7C9CCC08DB1E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0" creationId="{87AE5415-4470-4044-94D2-7ED07056AC14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1" creationId="{181E6970-863C-4E32-8582-94C5693FD751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4" creationId="{DBD01E2B-4B20-44F1-A979-144F814CDC95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5" creationId="{A9E7FFBD-8557-4A8B-B601-C9EF4F5EED13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6" creationId="{7C3D5B00-8390-43E4-B69B-A3CA1F429ED1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7" creationId="{1E9D6494-30FB-41EF-90AA-D23786B3338C}"/>
          </ac:spMkLst>
        </pc:spChg>
        <pc:spChg chg="mod">
          <ac:chgData name="Jason  Mayberry" userId="cecd4e79-e9a6-45b1-a01a-f51df2288f6a" providerId="ADAL" clId="{BA33D95F-B226-4362-9982-8A478591B365}" dt="2021-01-19T04:35:24.985" v="709" actId="1076"/>
          <ac:spMkLst>
            <pc:docMk/>
            <pc:sldMk cId="4276152349" sldId="344"/>
            <ac:spMk id="28" creationId="{0EDE142B-3387-40CA-B119-25322F3EBF00}"/>
          </ac:spMkLst>
        </pc:spChg>
        <pc:spChg chg="del mod topLvl">
          <ac:chgData name="Jason  Mayberry" userId="cecd4e79-e9a6-45b1-a01a-f51df2288f6a" providerId="ADAL" clId="{BA33D95F-B226-4362-9982-8A478591B365}" dt="2021-01-19T04:51:46.131" v="1066" actId="478"/>
          <ac:spMkLst>
            <pc:docMk/>
            <pc:sldMk cId="4276152349" sldId="344"/>
            <ac:spMk id="30" creationId="{EE64DB96-450F-4EDA-9122-B797ADAFAB82}"/>
          </ac:spMkLst>
        </pc:spChg>
        <pc:spChg chg="del mod topLvl">
          <ac:chgData name="Jason  Mayberry" userId="cecd4e79-e9a6-45b1-a01a-f51df2288f6a" providerId="ADAL" clId="{BA33D95F-B226-4362-9982-8A478591B365}" dt="2021-01-19T04:51:46.131" v="1066" actId="478"/>
          <ac:spMkLst>
            <pc:docMk/>
            <pc:sldMk cId="4276152349" sldId="344"/>
            <ac:spMk id="31" creationId="{02B5943A-67D3-42DF-B43B-373F8B412F40}"/>
          </ac:spMkLst>
        </pc:spChg>
        <pc:spChg chg="del mod topLvl">
          <ac:chgData name="Jason  Mayberry" userId="cecd4e79-e9a6-45b1-a01a-f51df2288f6a" providerId="ADAL" clId="{BA33D95F-B226-4362-9982-8A478591B365}" dt="2021-01-19T04:51:46.131" v="1066" actId="478"/>
          <ac:spMkLst>
            <pc:docMk/>
            <pc:sldMk cId="4276152349" sldId="344"/>
            <ac:spMk id="32" creationId="{F9F27BEA-B685-4E91-933E-82E2F38E422E}"/>
          </ac:spMkLst>
        </pc:spChg>
        <pc:spChg chg="add del mod topLvl">
          <ac:chgData name="Jason  Mayberry" userId="cecd4e79-e9a6-45b1-a01a-f51df2288f6a" providerId="ADAL" clId="{BA33D95F-B226-4362-9982-8A478591B365}" dt="2021-01-19T04:51:46.131" v="1066" actId="478"/>
          <ac:spMkLst>
            <pc:docMk/>
            <pc:sldMk cId="4276152349" sldId="344"/>
            <ac:spMk id="34" creationId="{C1FB607E-FB1F-44A3-8322-B31F2D8AA6C3}"/>
          </ac:spMkLst>
        </pc:spChg>
        <pc:spChg chg="add del mod topLvl">
          <ac:chgData name="Jason  Mayberry" userId="cecd4e79-e9a6-45b1-a01a-f51df2288f6a" providerId="ADAL" clId="{BA33D95F-B226-4362-9982-8A478591B365}" dt="2021-01-19T04:51:46.131" v="1066" actId="478"/>
          <ac:spMkLst>
            <pc:docMk/>
            <pc:sldMk cId="4276152349" sldId="344"/>
            <ac:spMk id="35" creationId="{D946B8A7-CB6D-43AE-BDA1-6D419AA884DE}"/>
          </ac:spMkLst>
        </pc:spChg>
        <pc:spChg chg="add del mod">
          <ac:chgData name="Jason  Mayberry" userId="cecd4e79-e9a6-45b1-a01a-f51df2288f6a" providerId="ADAL" clId="{BA33D95F-B226-4362-9982-8A478591B365}" dt="2021-01-19T04:52:18.455" v="1074" actId="478"/>
          <ac:spMkLst>
            <pc:docMk/>
            <pc:sldMk cId="4276152349" sldId="344"/>
            <ac:spMk id="37" creationId="{9A99D269-AE80-4657-9DCB-4360803C38CC}"/>
          </ac:spMkLst>
        </pc:spChg>
        <pc:spChg chg="add del mod topLvl">
          <ac:chgData name="Jason  Mayberry" userId="cecd4e79-e9a6-45b1-a01a-f51df2288f6a" providerId="ADAL" clId="{BA33D95F-B226-4362-9982-8A478591B365}" dt="2021-01-19T05:18:00.231" v="1523" actId="478"/>
          <ac:spMkLst>
            <pc:docMk/>
            <pc:sldMk cId="4276152349" sldId="344"/>
            <ac:spMk id="39" creationId="{AF96D5C6-EF4A-4D8A-94C9-4A099FCA110F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1" creationId="{F5D475E4-040B-4D84-8689-98DF5959C3BD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2" creationId="{4AC0DA37-3270-4B37-832C-AD5F32138E5A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5" creationId="{3AC0E7CE-170F-4DE4-9941-D380356087CA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6" creationId="{33A5E48B-95CE-4CD4-B1D5-B52776D857AB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7" creationId="{2E149815-56D3-4557-A67D-7AA9A9CF3197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8" creationId="{0F97A9A1-15CA-4AE5-ADE0-27C710C3831F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49" creationId="{C84B4D1A-3B8F-48AE-8624-D999BEA69C5C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50" creationId="{2922E02B-375A-4392-8A16-C8805096A1F8}"/>
          </ac:spMkLst>
        </pc:spChg>
        <pc:spChg chg="add del mod topLvl">
          <ac:chgData name="Jason  Mayberry" userId="cecd4e79-e9a6-45b1-a01a-f51df2288f6a" providerId="ADAL" clId="{BA33D95F-B226-4362-9982-8A478591B365}" dt="2021-01-19T05:18:00.231" v="1523" actId="478"/>
          <ac:spMkLst>
            <pc:docMk/>
            <pc:sldMk cId="4276152349" sldId="344"/>
            <ac:spMk id="52" creationId="{5C8242EC-9A14-44DD-8A98-0D0E66D5B508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54" creationId="{FA0F891D-E95A-4338-9392-87E74C95C618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55" creationId="{D466285F-540E-44CB-88F7-0A64FC336735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58" creationId="{3217C7E5-ED86-416B-B143-81595FCA799B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59" creationId="{26629965-9740-4F5A-9C4B-9B2CC9A23215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60" creationId="{DB4188D7-2651-43FB-A982-91D22737F721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61" creationId="{4DDD85DE-7457-41DD-8F22-802CC59C6900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62" creationId="{41BB20EE-491E-4B3C-A1EC-AF05B107B4A3}"/>
          </ac:spMkLst>
        </pc:spChg>
        <pc:spChg chg="mod">
          <ac:chgData name="Jason  Mayberry" userId="cecd4e79-e9a6-45b1-a01a-f51df2288f6a" providerId="ADAL" clId="{BA33D95F-B226-4362-9982-8A478591B365}" dt="2021-01-19T05:00:20.484" v="1211" actId="1076"/>
          <ac:spMkLst>
            <pc:docMk/>
            <pc:sldMk cId="4276152349" sldId="344"/>
            <ac:spMk id="63" creationId="{EC5CE661-AA30-4CA3-B013-D847EDF765A3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67" creationId="{BFD85CDE-3647-4311-83BE-E7E96A876372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68" creationId="{099553DB-657B-40EF-B7BC-FB683ED2D8CB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69" creationId="{13F91CF4-B44A-4B31-BF2F-BF4105449B67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2" creationId="{EB30AAEA-D7AD-4B38-B5C4-2BCAF0EFFD81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3" creationId="{46CECB73-E2ED-4D37-9375-00101794EB78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4" creationId="{6187D02A-B62A-4C81-BBCD-A8B4D52D4D00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5" creationId="{602A987E-6E7E-45AB-8886-FDAF2C55B8DB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7" creationId="{9FD77C82-FCFF-4235-B148-894BBF16FA5A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79" creationId="{722FB33D-55F3-4F7F-86A9-D0D167230871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80" creationId="{4A537936-B70C-4216-BA83-F82F69A116B8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83" creationId="{452FB926-ADEB-40C1-8DE8-5354965D06F5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84" creationId="{74B16A4F-158B-4508-9544-024F0E30B8BD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85" creationId="{B7F37103-8484-4BC2-BC90-137EA471DCAF}"/>
          </ac:spMkLst>
        </pc:spChg>
        <pc:spChg chg="mod">
          <ac:chgData name="Jason  Mayberry" userId="cecd4e79-e9a6-45b1-a01a-f51df2288f6a" providerId="ADAL" clId="{BA33D95F-B226-4362-9982-8A478591B365}" dt="2021-01-19T04:52:18.842" v="1075"/>
          <ac:spMkLst>
            <pc:docMk/>
            <pc:sldMk cId="4276152349" sldId="344"/>
            <ac:spMk id="86" creationId="{DACB7FC3-62C1-4081-B249-7A4603E12929}"/>
          </ac:spMkLst>
        </pc:spChg>
        <pc:spChg chg="add del mod">
          <ac:chgData name="Jason  Mayberry" userId="cecd4e79-e9a6-45b1-a01a-f51df2288f6a" providerId="ADAL" clId="{BA33D95F-B226-4362-9982-8A478591B365}" dt="2021-01-19T04:52:31.467" v="1077" actId="478"/>
          <ac:spMkLst>
            <pc:docMk/>
            <pc:sldMk cId="4276152349" sldId="344"/>
            <ac:spMk id="87" creationId="{1D558150-A52D-4E88-9CD3-58CA9C2D82EC}"/>
          </ac:spMkLst>
        </pc:spChg>
        <pc:spChg chg="add del mod">
          <ac:chgData name="Jason  Mayberry" userId="cecd4e79-e9a6-45b1-a01a-f51df2288f6a" providerId="ADAL" clId="{BA33D95F-B226-4362-9982-8A478591B365}" dt="2021-01-19T04:52:31.467" v="1077" actId="478"/>
          <ac:spMkLst>
            <pc:docMk/>
            <pc:sldMk cId="4276152349" sldId="344"/>
            <ac:spMk id="88" creationId="{5318DDA9-0035-4276-9EEE-101A37395B0D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0" creationId="{D81F752C-A651-4B53-A1A2-F90B4181F518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2" creationId="{978B9D51-FD43-4398-94D2-73ED4C970A72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3" creationId="{4152C66B-9E95-4541-BE85-278AEA22C61D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6" creationId="{B461D3DB-B690-4994-B3F6-035974227160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7" creationId="{0D571BA1-7F2F-4875-B718-C3CC033B6EEB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8" creationId="{F5DC839F-0391-4975-AFD0-2EBB60494403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99" creationId="{B9D1E790-25A7-404F-827E-FCA6CB6ED89B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0" creationId="{978EF1D6-CCC0-4A21-83E2-C46EF1D0BB16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1" creationId="{EA384E19-98B9-4F75-9CC9-C674B29F9C00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3" creationId="{4693D7E7-AB41-4FA6-8DD8-A6C4FBAC3F81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5" creationId="{659A8BF6-5A35-40E7-9739-8214C88987E7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6" creationId="{55D445F8-6FA7-4619-9300-C033FCACDF9D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09" creationId="{5DCD9658-CD0A-4B80-81BC-4BEDCFCE1ABF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10" creationId="{70410E54-83FC-4BDC-9B6A-A9540D083E6C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11" creationId="{B9A61EEA-D17D-4F9D-92AF-BF513573E80B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12" creationId="{CCE75DD3-4833-43C7-BB9A-C7151D2E5508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13" creationId="{2FF7715A-1052-47A6-B5F3-4110DCC01B7B}"/>
          </ac:spMkLst>
        </pc:spChg>
        <pc:spChg chg="mod">
          <ac:chgData name="Jason  Mayberry" userId="cecd4e79-e9a6-45b1-a01a-f51df2288f6a" providerId="ADAL" clId="{BA33D95F-B226-4362-9982-8A478591B365}" dt="2021-01-19T05:14:26.926" v="1314" actId="554"/>
          <ac:spMkLst>
            <pc:docMk/>
            <pc:sldMk cId="4276152349" sldId="344"/>
            <ac:spMk id="114" creationId="{26F9BDCB-CD9E-4F8D-BA94-2CBFA35E0028}"/>
          </ac:spMkLst>
        </pc:spChg>
        <pc:spChg chg="add del">
          <ac:chgData name="Jason  Mayberry" userId="cecd4e79-e9a6-45b1-a01a-f51df2288f6a" providerId="ADAL" clId="{BA33D95F-B226-4362-9982-8A478591B365}" dt="2021-01-19T05:06:36.945" v="1284" actId="478"/>
          <ac:spMkLst>
            <pc:docMk/>
            <pc:sldMk cId="4276152349" sldId="344"/>
            <ac:spMk id="117" creationId="{41568498-72D2-4E3F-A0AB-75824A2FC6CD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118" creationId="{77AF1971-3AFE-4F43-9AA6-DDA2489E9F9F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119" creationId="{F554CB69-F5BD-4B1E-AE3B-56AE13F5AFA1}"/>
          </ac:spMkLst>
        </pc:spChg>
        <pc:spChg chg="add del mod">
          <ac:chgData name="Jason  Mayberry" userId="cecd4e79-e9a6-45b1-a01a-f51df2288f6a" providerId="ADAL" clId="{BA33D95F-B226-4362-9982-8A478591B365}" dt="2021-01-19T05:25:05.705" v="2066" actId="478"/>
          <ac:spMkLst>
            <pc:docMk/>
            <pc:sldMk cId="4276152349" sldId="344"/>
            <ac:spMk id="120" creationId="{EFCD06ED-E4A8-4FBC-8BFC-6042E1F15EA3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121" creationId="{0BBE33F9-D816-46E3-AD8A-7AEBB49F902B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122" creationId="{E2C85326-9906-4D55-85AE-21A7167F7525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24" creationId="{5DEEDB0F-2BE5-4A16-9F07-A848570C7238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25" creationId="{582CD576-4294-4019-8B70-885AF45C112A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26" creationId="{F816E759-4006-490A-9452-CBCECD23EF1A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29" creationId="{E541BC64-A68D-4273-8B27-BD47438A622D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0" creationId="{BBACCB96-1398-4E1A-891F-6236123BAD1C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1" creationId="{2A6083B1-EA51-40CC-AC1B-50C3BD486380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2" creationId="{6FFB9B09-E976-4DDC-9A59-35BB30A3F81A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3" creationId="{36143A5F-39AE-471E-A3BF-3A279A849FE7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5" creationId="{B7EE799B-08F1-409C-84E1-D7C0B91894D6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6" creationId="{84D6376A-343F-4A50-93EB-244C9526E459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37" creationId="{B73EA053-CEE8-49DE-AC5B-9F1A7ADA7A6C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38" creationId="{CFF0C9EB-A38F-491B-96B4-8C9ABBD4A269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40" creationId="{47094147-ED50-4FDA-B283-6E30D0F8E192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41" creationId="{FAC0CB30-5424-49FF-92C2-14AE972B1FA0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42" creationId="{DCC30A74-ECEC-43FF-AF4E-6A6B8EC5514B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43" creationId="{A2D45471-5D3A-4151-9CEC-BA811AC77251}"/>
          </ac:spMkLst>
        </pc:spChg>
        <pc:spChg chg="add del mod">
          <ac:chgData name="Jason  Mayberry" userId="cecd4e79-e9a6-45b1-a01a-f51df2288f6a" providerId="ADAL" clId="{BA33D95F-B226-4362-9982-8A478591B365}" dt="2021-01-19T05:18:30.923" v="1525" actId="478"/>
          <ac:spMkLst>
            <pc:docMk/>
            <pc:sldMk cId="4276152349" sldId="344"/>
            <ac:spMk id="144" creationId="{EDBAA700-E416-4806-AA85-37F84D15D37B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46" creationId="{0C66FAC4-B714-4152-8936-DCE0CEB358BA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47" creationId="{91CED541-B730-4AC7-92D2-0010BB4F505B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0" creationId="{4448CE68-A608-460E-A551-B507AC8C36FB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1" creationId="{55796906-60A2-49BE-95AA-6F76F37635E7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2" creationId="{931F46CE-2EE2-49F8-ACA1-A2F84446150C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3" creationId="{9D5A6A86-0B1D-49B4-8BDB-D22849EB628E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4" creationId="{3629DE49-D23E-44BC-A8DE-BC1A4DB5A02A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5" creationId="{498F5FE4-CDD8-4FC8-BB20-EDC244C382A7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7" creationId="{974BF8EC-2DD8-48C9-8E2B-1D8592954797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58" creationId="{A1DA35FD-7D34-4044-A81C-860EDF953E80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1" creationId="{051605BC-8C60-4569-A099-3A5C0D86867C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2" creationId="{3F05DCFB-E05D-418A-BE72-133985160B4E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3" creationId="{3502EC2D-DAFE-438F-839D-68BBAFE354F8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4" creationId="{4EC88C1E-3225-4C94-942E-BFFEEE3019ED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5" creationId="{54783071-6AD7-4E25-B45E-F0C24D0781D6}"/>
          </ac:spMkLst>
        </pc:spChg>
        <pc:spChg chg="mod">
          <ac:chgData name="Jason  Mayberry" userId="cecd4e79-e9a6-45b1-a01a-f51df2288f6a" providerId="ADAL" clId="{BA33D95F-B226-4362-9982-8A478591B365}" dt="2021-01-19T05:18:18.505" v="1524"/>
          <ac:spMkLst>
            <pc:docMk/>
            <pc:sldMk cId="4276152349" sldId="344"/>
            <ac:spMk id="166" creationId="{D5F95266-51C2-4082-93D1-07E12E0EE49B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0" creationId="{651AC2AA-5710-4B80-B623-8B0A0D46E82B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1" creationId="{BB62D7BA-7344-47BD-A21D-EEDE7CDC804A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2" creationId="{2CFBF7C7-FB01-4CB3-9B40-3CFDCC8C06F7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3" creationId="{F31FD15C-5A80-478E-9819-EAB4D1A2A41D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6" creationId="{839BCE6A-8CA9-4472-8EC6-8D9D52C39EA9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7" creationId="{5108E4D3-A57C-42A0-92CF-C9C8F82466EE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8" creationId="{5BC5BE4B-8DEC-4891-94BC-BE5105BA5D00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79" creationId="{EBE0A170-1974-4C6B-A48A-054436FA4D3E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80" creationId="{9DC0CE23-EF25-4322-B911-9607471903BF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81" creationId="{69E8D30F-F1AA-4A0C-9387-F0CC7DAE39E3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82" creationId="{82341AC2-A308-4441-815B-EFF2E829CD81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83" creationId="{8A849C09-EB5E-45F0-9820-07116C283FF3}"/>
          </ac:spMkLst>
        </pc:spChg>
        <pc:spChg chg="mod">
          <ac:chgData name="Jason  Mayberry" userId="cecd4e79-e9a6-45b1-a01a-f51df2288f6a" providerId="ADAL" clId="{BA33D95F-B226-4362-9982-8A478591B365}" dt="2021-01-19T05:26:33.774" v="2124" actId="1035"/>
          <ac:spMkLst>
            <pc:docMk/>
            <pc:sldMk cId="4276152349" sldId="344"/>
            <ac:spMk id="184" creationId="{945D4FF7-400F-4627-81D2-AAA25B178520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88" creationId="{1C757424-D794-45AC-B0F3-E1F7DC96BBF9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0" creationId="{AAD6C23D-A188-4B57-8C8E-4CCC78757A5B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1" creationId="{382A3C65-EA71-4E27-AD82-FD17C019153A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4" creationId="{70B69346-686B-44CD-84DC-69131EB443EB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5" creationId="{9DF96D2C-FD38-4D46-B7A8-717470A38F9E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6" creationId="{5E48E63B-B33C-45F8-9CE0-0A01CC309944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7" creationId="{DAD30283-D2A6-4C48-947F-47FA4CFCB0CD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8" creationId="{55D646EA-5D4E-47B2-986A-7993EA4377AD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199" creationId="{E713FE2E-2CD8-4EAD-8421-517C3D6432B4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0" creationId="{D8843ED7-3670-43F8-88A2-57CF7DB7D12E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2" creationId="{D514E928-D335-4561-8E37-4BD11739CB44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3" creationId="{5CDAC763-AABF-464E-B61D-126C420CA0DD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6" creationId="{31DEF113-4B24-4F8D-806D-E7B590E9FDE9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7" creationId="{5947BDF9-7201-40B7-97FE-ACD95C5BC300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8" creationId="{29C7983F-0A1E-4F76-B05F-CC51FAD4CA74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09" creationId="{C9CAE887-66B2-4F1D-859C-8C2D41EB769E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10" creationId="{BCADD4B7-CCC0-4E82-A9A7-45B9A80C6615}"/>
          </ac:spMkLst>
        </pc:spChg>
        <pc:spChg chg="mod">
          <ac:chgData name="Jason  Mayberry" userId="cecd4e79-e9a6-45b1-a01a-f51df2288f6a" providerId="ADAL" clId="{BA33D95F-B226-4362-9982-8A478591B365}" dt="2021-01-19T05:25:19.700" v="2069" actId="1076"/>
          <ac:spMkLst>
            <pc:docMk/>
            <pc:sldMk cId="4276152349" sldId="344"/>
            <ac:spMk id="211" creationId="{EA917309-E3D1-4FFB-83CA-97B3FC0D6FD8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12" creationId="{79038B82-DB3A-4FE4-B7D7-E42210B17311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13" creationId="{8EB94153-F50B-45CD-9F7D-DD55D1694D7E}"/>
          </ac:spMkLst>
        </pc:spChg>
        <pc:spChg chg="add del mod or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14" creationId="{FA04E412-DC41-483E-8F2E-13622429E1BC}"/>
          </ac:spMkLst>
        </pc:spChg>
        <pc:spChg chg="add del mod ord">
          <ac:chgData name="Jason  Mayberry" userId="cecd4e79-e9a6-45b1-a01a-f51df2288f6a" providerId="ADAL" clId="{BA33D95F-B226-4362-9982-8A478591B365}" dt="2021-01-19T05:27:57.808" v="2144" actId="478"/>
          <ac:spMkLst>
            <pc:docMk/>
            <pc:sldMk cId="4276152349" sldId="344"/>
            <ac:spMk id="215" creationId="{42B4C659-1E54-4192-A962-09186AB71D9A}"/>
          </ac:spMkLst>
        </pc:spChg>
        <pc:spChg chg="add del mod">
          <ac:chgData name="Jason  Mayberry" userId="cecd4e79-e9a6-45b1-a01a-f51df2288f6a" providerId="ADAL" clId="{BA33D95F-B226-4362-9982-8A478591B365}" dt="2021-01-19T05:34:53.071" v="2374" actId="21"/>
          <ac:spMkLst>
            <pc:docMk/>
            <pc:sldMk cId="4276152349" sldId="344"/>
            <ac:spMk id="216" creationId="{D47F15C0-4BC2-44D9-8CCB-EDC6A744127F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17" creationId="{53A61819-1EFD-40DC-A4F3-75DDCA9A64CE}"/>
          </ac:spMkLst>
        </pc:spChg>
        <pc:spChg chg="add 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18" creationId="{0557DAB6-FB73-45EF-85B4-977D0ACD70BC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19" creationId="{438796C8-344D-4926-96CF-9C4EBFB065B8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0" creationId="{1C447FF2-F946-4A46-A08B-A3ECABEB3544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1" creationId="{6B450047-B6C5-429F-B872-38C5BF9463D0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2" creationId="{B67A5701-2FBB-410B-A4B6-2571C11E7CBA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3" creationId="{A4D5233A-8D88-4382-9E6D-ADA0DDF0DE06}"/>
          </ac:spMkLst>
        </pc:spChg>
        <pc:spChg chg="add mod topLvl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24" creationId="{2D379089-86E0-4DE7-8DB8-EDF6AFD2E971}"/>
          </ac:spMkLst>
        </pc:spChg>
        <pc:spChg chg="add mod topLvl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25" creationId="{0BC06479-CBEB-4CF6-8740-38DBF24ABE2E}"/>
          </ac:spMkLst>
        </pc:spChg>
        <pc:spChg chg="add del mod topLvl">
          <ac:chgData name="Jason  Mayberry" userId="cecd4e79-e9a6-45b1-a01a-f51df2288f6a" providerId="ADAL" clId="{BA33D95F-B226-4362-9982-8A478591B365}" dt="2021-01-19T05:33:01.112" v="2353" actId="478"/>
          <ac:spMkLst>
            <pc:docMk/>
            <pc:sldMk cId="4276152349" sldId="344"/>
            <ac:spMk id="226" creationId="{CC273756-1D3D-45AE-AD43-29610B817268}"/>
          </ac:spMkLst>
        </pc:spChg>
        <pc:spChg chg="add del mod topLvl">
          <ac:chgData name="Jason  Mayberry" userId="cecd4e79-e9a6-45b1-a01a-f51df2288f6a" providerId="ADAL" clId="{BA33D95F-B226-4362-9982-8A478591B365}" dt="2021-01-19T05:33:01.112" v="2353" actId="478"/>
          <ac:spMkLst>
            <pc:docMk/>
            <pc:sldMk cId="4276152349" sldId="344"/>
            <ac:spMk id="227" creationId="{2CD6450E-0BA1-4CB1-876F-CACBCBE79E2A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8" creationId="{5BDC1DFA-0A1E-4649-8871-D6EB52C2711B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29" creationId="{9A86E1A4-00DD-4FF6-BCCA-1893478B4A2D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32" creationId="{E92A25F9-BD28-4330-9017-045174BF162C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35" creationId="{0A4A6E4C-3DF7-4BEB-96CB-4D5D94CD71BA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36" creationId="{49A3C46D-4131-409F-BBA5-1542CFC35CD6}"/>
          </ac:spMkLst>
        </pc:spChg>
        <pc:spChg chg="mod">
          <ac:chgData name="Jason  Mayberry" userId="cecd4e79-e9a6-45b1-a01a-f51df2288f6a" providerId="ADAL" clId="{BA33D95F-B226-4362-9982-8A478591B365}" dt="2021-01-19T05:32:43.604" v="2347" actId="571"/>
          <ac:spMkLst>
            <pc:docMk/>
            <pc:sldMk cId="4276152349" sldId="344"/>
            <ac:spMk id="239" creationId="{5AED44A3-3798-45F5-9885-2005CDA868AC}"/>
          </ac:spMkLst>
        </pc:spChg>
        <pc:spChg chg="mod">
          <ac:chgData name="Jason  Mayberry" userId="cecd4e79-e9a6-45b1-a01a-f51df2288f6a" providerId="ADAL" clId="{BA33D95F-B226-4362-9982-8A478591B365}" dt="2021-01-19T05:32:43.604" v="2347" actId="571"/>
          <ac:spMkLst>
            <pc:docMk/>
            <pc:sldMk cId="4276152349" sldId="344"/>
            <ac:spMk id="240" creationId="{0A7761A3-8E79-468D-BAA1-F7430C451BCA}"/>
          </ac:spMkLst>
        </pc:spChg>
        <pc:spChg chg="mod">
          <ac:chgData name="Jason  Mayberry" userId="cecd4e79-e9a6-45b1-a01a-f51df2288f6a" providerId="ADAL" clId="{BA33D95F-B226-4362-9982-8A478591B365}" dt="2021-01-19T05:32:43.604" v="2347" actId="571"/>
          <ac:spMkLst>
            <pc:docMk/>
            <pc:sldMk cId="4276152349" sldId="344"/>
            <ac:spMk id="241" creationId="{68C9797D-1BC7-4F4E-8AB5-31981CB16E86}"/>
          </ac:spMkLst>
        </pc:spChg>
        <pc:spChg chg="mod">
          <ac:chgData name="Jason  Mayberry" userId="cecd4e79-e9a6-45b1-a01a-f51df2288f6a" providerId="ADAL" clId="{BA33D95F-B226-4362-9982-8A478591B365}" dt="2021-01-19T05:32:43.604" v="2347" actId="571"/>
          <ac:spMkLst>
            <pc:docMk/>
            <pc:sldMk cId="4276152349" sldId="344"/>
            <ac:spMk id="242" creationId="{D7E42365-3AC3-423F-8D3D-8E08A11FCBCC}"/>
          </ac:spMkLst>
        </pc:spChg>
        <pc:spChg chg="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45" creationId="{7CCE7F0E-5E80-4CA1-9CBE-BC719FCC7497}"/>
          </ac:spMkLst>
        </pc:spChg>
        <pc:spChg chg="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46" creationId="{843A4700-8290-457A-BD27-0149B11451FF}"/>
          </ac:spMkLst>
        </pc:spChg>
        <pc:spChg chg="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51" creationId="{1A80F94A-9D5C-4452-8AD8-D2C4A20DDCC4}"/>
          </ac:spMkLst>
        </pc:spChg>
        <pc:spChg chg="add del mod">
          <ac:chgData name="Jason  Mayberry" userId="cecd4e79-e9a6-45b1-a01a-f51df2288f6a" providerId="ADAL" clId="{BA33D95F-B226-4362-9982-8A478591B365}" dt="2021-01-19T05:36:09.935" v="2393" actId="21"/>
          <ac:spMkLst>
            <pc:docMk/>
            <pc:sldMk cId="4276152349" sldId="344"/>
            <ac:spMk id="252" creationId="{6C5633E7-34C7-497C-A543-74594CA67CA0}"/>
          </ac:spMkLst>
        </pc:spChg>
        <pc:spChg chg="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53" creationId="{86FBF255-2904-4D0A-8EC4-0A12408637CD}"/>
          </ac:spMkLst>
        </pc:spChg>
        <pc:spChg chg="del mod">
          <ac:chgData name="Jason  Mayberry" userId="cecd4e79-e9a6-45b1-a01a-f51df2288f6a" providerId="ADAL" clId="{BA33D95F-B226-4362-9982-8A478591B365}" dt="2021-01-19T05:35:56.092" v="2389" actId="21"/>
          <ac:spMkLst>
            <pc:docMk/>
            <pc:sldMk cId="4276152349" sldId="344"/>
            <ac:spMk id="254" creationId="{EBBD8C64-3D6C-4355-9272-4C37815E3D19}"/>
          </ac:spMkLst>
        </pc:spChg>
        <pc:spChg chg="add del mod">
          <ac:chgData name="Jason  Mayberry" userId="cecd4e79-e9a6-45b1-a01a-f51df2288f6a" providerId="ADAL" clId="{BA33D95F-B226-4362-9982-8A478591B365}" dt="2021-01-19T05:34:53.071" v="2374" actId="21"/>
          <ac:spMkLst>
            <pc:docMk/>
            <pc:sldMk cId="4276152349" sldId="344"/>
            <ac:spMk id="256" creationId="{552CD6DA-A91D-46D1-B9E4-A7865CBE995E}"/>
          </ac:spMkLst>
        </pc:spChg>
        <pc:spChg chg="add del mod">
          <ac:chgData name="Jason  Mayberry" userId="cecd4e79-e9a6-45b1-a01a-f51df2288f6a" providerId="ADAL" clId="{BA33D95F-B226-4362-9982-8A478591B365}" dt="2021-01-19T05:36:09.935" v="2393" actId="21"/>
          <ac:spMkLst>
            <pc:docMk/>
            <pc:sldMk cId="4276152349" sldId="344"/>
            <ac:spMk id="257" creationId="{B1078945-5089-48C8-BFAF-DC3AD82C0D4C}"/>
          </ac:spMkLst>
        </pc:spChg>
        <pc:spChg chg="add del mod">
          <ac:chgData name="Jason  Mayberry" userId="cecd4e79-e9a6-45b1-a01a-f51df2288f6a" providerId="ADAL" clId="{BA33D95F-B226-4362-9982-8A478591B365}" dt="2021-01-19T05:35:56.092" v="2389" actId="21"/>
          <ac:spMkLst>
            <pc:docMk/>
            <pc:sldMk cId="4276152349" sldId="344"/>
            <ac:spMk id="258" creationId="{B28091F2-A96C-4BFD-AAF5-24712810A0F8}"/>
          </ac:spMkLst>
        </pc:spChg>
        <pc:spChg chg="add 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62" creationId="{E9F4D553-EC65-4F0E-927E-4838AAE4FCC6}"/>
          </ac:spMkLst>
        </pc:spChg>
        <pc:spChg chg="add mod">
          <ac:chgData name="Jason  Mayberry" userId="cecd4e79-e9a6-45b1-a01a-f51df2288f6a" providerId="ADAL" clId="{BA33D95F-B226-4362-9982-8A478591B365}" dt="2021-01-19T05:38:02.781" v="2412" actId="1076"/>
          <ac:spMkLst>
            <pc:docMk/>
            <pc:sldMk cId="4276152349" sldId="344"/>
            <ac:spMk id="263" creationId="{B06611BA-0706-4B02-9C61-CD4383EEB283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65" creationId="{C5FA21FA-5C86-4C53-B948-3DB2A55122F8}"/>
          </ac:spMkLst>
        </pc:spChg>
        <pc:spChg chg="add del mod">
          <ac:chgData name="Jason  Mayberry" userId="cecd4e79-e9a6-45b1-a01a-f51df2288f6a" providerId="ADAL" clId="{BA33D95F-B226-4362-9982-8A478591B365}" dt="2021-01-19T05:42:36.609" v="2439" actId="21"/>
          <ac:spMkLst>
            <pc:docMk/>
            <pc:sldMk cId="4276152349" sldId="344"/>
            <ac:spMk id="266" creationId="{BA59310B-A287-4CD5-80E9-98876683CB99}"/>
          </ac:spMkLst>
        </pc:spChg>
        <pc:spChg chg="add del 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68" creationId="{76E92A95-B466-4520-95F8-4664B9901132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0" creationId="{0E454D8A-1A8A-486A-AF3A-718D6FB6D880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1" creationId="{176E17F9-5823-4633-9E2D-4E18B1673B4F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4" creationId="{5175F114-CB30-42FB-9A74-6F0D481528F6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5" creationId="{9936F580-EAB0-44BF-9FEF-DF7B54F3271B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6" creationId="{F3D4F215-12CD-4DE4-AFA5-E445F46DFC9A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7" creationId="{967C0375-2674-43C7-98FD-28AE95E54958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8" creationId="{AE5EF84C-CA71-486C-8FCC-EC397BD53299}"/>
          </ac:spMkLst>
        </pc:spChg>
        <pc:spChg chg="mod">
          <ac:chgData name="Jason  Mayberry" userId="cecd4e79-e9a6-45b1-a01a-f51df2288f6a" providerId="ADAL" clId="{BA33D95F-B226-4362-9982-8A478591B365}" dt="2021-01-19T05:37:34.511" v="2404" actId="21"/>
          <ac:spMkLst>
            <pc:docMk/>
            <pc:sldMk cId="4276152349" sldId="344"/>
            <ac:spMk id="279" creationId="{501BD809-29B1-43E5-89F4-FA4432119D8D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81" creationId="{81CD2331-4720-4E1C-9A05-DDF2EB5B006C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82" creationId="{3B6E3141-6619-4281-B428-EB41543A3CEA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84" creationId="{88FF522E-2903-4C04-983C-19E5F9296B93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87" creationId="{B3646F66-4459-4D2A-8336-BF4BEC457041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88" creationId="{5238A8B1-3EE0-4215-A0C2-20ED7ADBA8C2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91" creationId="{2FE0AB50-A998-43FA-9B97-A8CFE5385611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92" creationId="{596B545C-955D-4EB4-B012-5258E868C745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93" creationId="{50FB6BAE-4C0E-4C5D-B28C-6D7617F42DDD}"/>
          </ac:spMkLst>
        </pc:spChg>
        <pc:spChg chg="mod">
          <ac:chgData name="Jason  Mayberry" userId="cecd4e79-e9a6-45b1-a01a-f51df2288f6a" providerId="ADAL" clId="{BA33D95F-B226-4362-9982-8A478591B365}" dt="2021-01-19T05:42:31.441" v="2438" actId="1035"/>
          <ac:spMkLst>
            <pc:docMk/>
            <pc:sldMk cId="4276152349" sldId="344"/>
            <ac:spMk id="294" creationId="{6CD526F1-1255-4CE1-906A-B3DA70DE50E2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95" creationId="{62AB4056-8915-45DF-90DD-C09EA7A7D203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96" creationId="{4F6BCF15-CF96-4D76-BC4E-0D5C22C69345}"/>
          </ac:spMkLst>
        </pc:spChg>
        <pc:spChg chg="add del mod">
          <ac:chgData name="Jason  Mayberry" userId="cecd4e79-e9a6-45b1-a01a-f51df2288f6a" providerId="ADAL" clId="{BA33D95F-B226-4362-9982-8A478591B365}" dt="2021-01-19T05:49:16.080" v="2486" actId="478"/>
          <ac:spMkLst>
            <pc:docMk/>
            <pc:sldMk cId="4276152349" sldId="344"/>
            <ac:spMk id="297" creationId="{C9B14954-AE5A-47DA-A6F7-839F607E6859}"/>
          </ac:spMkLst>
        </pc:spChg>
        <pc:spChg chg="add del mod">
          <ac:chgData name="Jason  Mayberry" userId="cecd4e79-e9a6-45b1-a01a-f51df2288f6a" providerId="ADAL" clId="{BA33D95F-B226-4362-9982-8A478591B365}" dt="2021-01-19T05:49:44.045" v="2490" actId="478"/>
          <ac:spMkLst>
            <pc:docMk/>
            <pc:sldMk cId="4276152349" sldId="344"/>
            <ac:spMk id="298" creationId="{60ACA383-1E1F-4E14-A28F-44427EC6AB10}"/>
          </ac:spMkLst>
        </pc:spChg>
        <pc:spChg chg="add mod">
          <ac:chgData name="Jason  Mayberry" userId="cecd4e79-e9a6-45b1-a01a-f51df2288f6a" providerId="ADAL" clId="{BA33D95F-B226-4362-9982-8A478591B365}" dt="2021-01-19T05:50:42.175" v="2500" actId="1076"/>
          <ac:spMkLst>
            <pc:docMk/>
            <pc:sldMk cId="4276152349" sldId="344"/>
            <ac:spMk id="299" creationId="{C679EE68-BC06-4C46-8FC0-D2E47F87E9D4}"/>
          </ac:spMkLst>
        </pc:spChg>
        <pc:spChg chg="add mod topLvl">
          <ac:chgData name="Jason  Mayberry" userId="cecd4e79-e9a6-45b1-a01a-f51df2288f6a" providerId="ADAL" clId="{BA33D95F-B226-4362-9982-8A478591B365}" dt="2021-01-19T05:59:31.322" v="2651" actId="1076"/>
          <ac:spMkLst>
            <pc:docMk/>
            <pc:sldMk cId="4276152349" sldId="344"/>
            <ac:spMk id="300" creationId="{80FF8086-8370-4520-8BD0-8EB0878C75D2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02" creationId="{C7BD8505-2391-4FA9-BB0F-E517B5829B66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05" creationId="{12EAC70C-BC45-4704-ADEC-A574B6B83E0D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06" creationId="{3771ABB2-C659-4E6B-AA6E-FF84275226AB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09" creationId="{F2C5F8A5-0609-4D7B-98FC-A9A802000D74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10" creationId="{511A9FAC-0C0F-4605-9467-4BB16E159AC2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11" creationId="{DE46D760-BDC0-4CEF-AF7E-51A668D9240B}"/>
          </ac:spMkLst>
        </pc:spChg>
        <pc:spChg chg="mod">
          <ac:chgData name="Jason  Mayberry" userId="cecd4e79-e9a6-45b1-a01a-f51df2288f6a" providerId="ADAL" clId="{BA33D95F-B226-4362-9982-8A478591B365}" dt="2021-01-19T05:59:31.380" v="2652" actId="1076"/>
          <ac:spMkLst>
            <pc:docMk/>
            <pc:sldMk cId="4276152349" sldId="344"/>
            <ac:spMk id="312" creationId="{86D6BB9F-6D6E-4189-9AEA-298171DBB17D}"/>
          </ac:spMkLst>
        </pc:spChg>
        <pc:spChg chg="mod">
          <ac:chgData name="Jason  Mayberry" userId="cecd4e79-e9a6-45b1-a01a-f51df2288f6a" providerId="ADAL" clId="{BA33D95F-B226-4362-9982-8A478591B365}" dt="2021-01-19T05:49:16.878" v="2487"/>
          <ac:spMkLst>
            <pc:docMk/>
            <pc:sldMk cId="4276152349" sldId="344"/>
            <ac:spMk id="314" creationId="{AD168698-AE86-473F-9DA5-14B99AFD5024}"/>
          </ac:spMkLst>
        </pc:spChg>
        <pc:spChg chg="mod">
          <ac:chgData name="Jason  Mayberry" userId="cecd4e79-e9a6-45b1-a01a-f51df2288f6a" providerId="ADAL" clId="{BA33D95F-B226-4362-9982-8A478591B365}" dt="2021-01-19T05:49:16.878" v="2487"/>
          <ac:spMkLst>
            <pc:docMk/>
            <pc:sldMk cId="4276152349" sldId="344"/>
            <ac:spMk id="315" creationId="{35219145-075A-4DE0-A96A-DCD451346FEC}"/>
          </ac:spMkLst>
        </pc:spChg>
        <pc:spChg chg="add mod">
          <ac:chgData name="Jason  Mayberry" userId="cecd4e79-e9a6-45b1-a01a-f51df2288f6a" providerId="ADAL" clId="{BA33D95F-B226-4362-9982-8A478591B365}" dt="2021-01-19T06:00:05.796" v="2661" actId="166"/>
          <ac:spMkLst>
            <pc:docMk/>
            <pc:sldMk cId="4276152349" sldId="344"/>
            <ac:spMk id="316" creationId="{42BCB726-4280-403C-93BD-E5F7DBDA60FB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18" creationId="{35D86386-E715-4094-A525-4CA63F0E92F2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1" creationId="{9682DBED-19F4-45E0-BBE5-C4239F812D44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2" creationId="{17DFBDEC-802C-4A30-B797-9690C93F9B33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5" creationId="{43CF59C0-4200-4705-BA00-07AA7A56DD80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6" creationId="{A5B03A14-503C-4017-9DC0-7323B33E8090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7" creationId="{505433DD-F857-4A4C-867C-F3407AF6D421}"/>
          </ac:spMkLst>
        </pc:spChg>
        <pc:spChg chg="mod">
          <ac:chgData name="Jason  Mayberry" userId="cecd4e79-e9a6-45b1-a01a-f51df2288f6a" providerId="ADAL" clId="{BA33D95F-B226-4362-9982-8A478591B365}" dt="2021-01-19T05:59:31.849" v="2653" actId="1076"/>
          <ac:spMkLst>
            <pc:docMk/>
            <pc:sldMk cId="4276152349" sldId="344"/>
            <ac:spMk id="328" creationId="{34328AE2-2655-46FE-B2D8-A48A3F59CB29}"/>
          </ac:spMkLst>
        </pc:spChg>
        <pc:spChg chg="add mod">
          <ac:chgData name="Jason  Mayberry" userId="cecd4e79-e9a6-45b1-a01a-f51df2288f6a" providerId="ADAL" clId="{BA33D95F-B226-4362-9982-8A478591B365}" dt="2021-01-19T05:50:42.175" v="2500" actId="1076"/>
          <ac:spMkLst>
            <pc:docMk/>
            <pc:sldMk cId="4276152349" sldId="344"/>
            <ac:spMk id="329" creationId="{AC4A687C-F3AC-4EBD-BDFB-5E0AA4622580}"/>
          </ac:spMkLst>
        </pc:spChg>
        <pc:spChg chg="add del mod topLvl">
          <ac:chgData name="Jason  Mayberry" userId="cecd4e79-e9a6-45b1-a01a-f51df2288f6a" providerId="ADAL" clId="{BA33D95F-B226-4362-9982-8A478591B365}" dt="2021-01-19T05:59:53.533" v="2660" actId="478"/>
          <ac:spMkLst>
            <pc:docMk/>
            <pc:sldMk cId="4276152349" sldId="344"/>
            <ac:spMk id="330" creationId="{1E8333CF-4258-4848-8524-6AF9210C3368}"/>
          </ac:spMkLst>
        </pc:spChg>
        <pc:spChg chg="add del mod topLvl">
          <ac:chgData name="Jason  Mayberry" userId="cecd4e79-e9a6-45b1-a01a-f51df2288f6a" providerId="ADAL" clId="{BA33D95F-B226-4362-9982-8A478591B365}" dt="2021-01-19T05:59:43.926" v="2659" actId="478"/>
          <ac:spMkLst>
            <pc:docMk/>
            <pc:sldMk cId="4276152349" sldId="344"/>
            <ac:spMk id="331" creationId="{325F6D63-FCFA-40E0-B4B3-9AD7EEBD7EBA}"/>
          </ac:spMkLst>
        </pc:spChg>
        <pc:spChg chg="add 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33" creationId="{AE8CC0DF-0561-47E9-9C2D-C602CAAC05FF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35" creationId="{B64A9D15-3AE7-4201-AF33-8B99866369E7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38" creationId="{918B9ACF-33CD-4F0F-B55B-7D9C12FFA02F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39" creationId="{9C8619CE-84CA-47A5-AE07-E56D0AC7BF9D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42" creationId="{0E02ADAC-8290-4556-BE24-741CB4FDEF9F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43" creationId="{2FC1B4EB-FC2D-4329-9EDF-679D3868DB9D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44" creationId="{F82F9FC5-918B-428A-8839-1E3F9B24C130}"/>
          </ac:spMkLst>
        </pc:spChg>
        <pc:spChg chg="mod">
          <ac:chgData name="Jason  Mayberry" userId="cecd4e79-e9a6-45b1-a01a-f51df2288f6a" providerId="ADAL" clId="{BA33D95F-B226-4362-9982-8A478591B365}" dt="2021-01-19T05:50:50.187" v="2501" actId="1076"/>
          <ac:spMkLst>
            <pc:docMk/>
            <pc:sldMk cId="4276152349" sldId="344"/>
            <ac:spMk id="345" creationId="{259F57AF-5C5E-4529-9172-FCC27A2B412C}"/>
          </ac:spMkLst>
        </pc:spChg>
        <pc:spChg chg="add mod">
          <ac:chgData name="Jason  Mayberry" userId="cecd4e79-e9a6-45b1-a01a-f51df2288f6a" providerId="ADAL" clId="{BA33D95F-B226-4362-9982-8A478591B365}" dt="2021-01-19T06:06:20.981" v="2713" actId="1076"/>
          <ac:spMkLst>
            <pc:docMk/>
            <pc:sldMk cId="4276152349" sldId="344"/>
            <ac:spMk id="346" creationId="{5D7DFA69-8F6D-4905-B58B-AE3B690FD5E9}"/>
          </ac:spMkLst>
        </pc:spChg>
        <pc:spChg chg="mod topLvl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48" creationId="{DEC3910A-30BE-4954-BA67-9B776DA40783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1" creationId="{33979ABB-12B6-4721-912D-C57595F5E526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2" creationId="{AB11C67B-EE98-4B9B-B667-85E9B71F50A2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5" creationId="{9EB38C25-9F67-4A8D-83A6-6B39B7218276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6" creationId="{17A94853-4218-4411-8B66-D39DDC0AC033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7" creationId="{E3EAF79E-9CB9-4A46-9983-B98F9B57A293}"/>
          </ac:spMkLst>
        </pc:spChg>
        <pc:spChg chg="mod">
          <ac:chgData name="Jason  Mayberry" userId="cecd4e79-e9a6-45b1-a01a-f51df2288f6a" providerId="ADAL" clId="{BA33D95F-B226-4362-9982-8A478591B365}" dt="2021-01-19T06:03:02.875" v="2689" actId="1037"/>
          <ac:spMkLst>
            <pc:docMk/>
            <pc:sldMk cId="4276152349" sldId="344"/>
            <ac:spMk id="358" creationId="{1A54FA15-E1AF-4555-BDB6-40666B0204B0}"/>
          </ac:spMkLst>
        </pc:spChg>
        <pc:spChg chg="add mod topLvl">
          <ac:chgData name="Jason  Mayberry" userId="cecd4e79-e9a6-45b1-a01a-f51df2288f6a" providerId="ADAL" clId="{BA33D95F-B226-4362-9982-8A478591B365}" dt="2021-01-19T06:07:50.247" v="2730" actId="165"/>
          <ac:spMkLst>
            <pc:docMk/>
            <pc:sldMk cId="4276152349" sldId="344"/>
            <ac:spMk id="360" creationId="{7A4EFFB7-18C7-45C3-A71B-BC167C04D4A1}"/>
          </ac:spMkLst>
        </pc:spChg>
        <pc:spChg chg="add mod topLvl">
          <ac:chgData name="Jason  Mayberry" userId="cecd4e79-e9a6-45b1-a01a-f51df2288f6a" providerId="ADAL" clId="{BA33D95F-B226-4362-9982-8A478591B365}" dt="2021-01-19T06:07:50.247" v="2730" actId="165"/>
          <ac:spMkLst>
            <pc:docMk/>
            <pc:sldMk cId="4276152349" sldId="344"/>
            <ac:spMk id="361" creationId="{244446C0-39F5-48D4-9AFC-876B20E7AFE4}"/>
          </ac:spMkLst>
        </pc:spChg>
        <pc:spChg chg="add mod topLvl">
          <ac:chgData name="Jason  Mayberry" userId="cecd4e79-e9a6-45b1-a01a-f51df2288f6a" providerId="ADAL" clId="{BA33D95F-B226-4362-9982-8A478591B365}" dt="2021-01-19T06:07:50.247" v="2730" actId="165"/>
          <ac:spMkLst>
            <pc:docMk/>
            <pc:sldMk cId="4276152349" sldId="344"/>
            <ac:spMk id="362" creationId="{8E0178DB-25B1-4F68-B278-22987EFD6010}"/>
          </ac:spMkLst>
        </pc:spChg>
        <pc:spChg chg="add mod">
          <ac:chgData name="Jason  Mayberry" userId="cecd4e79-e9a6-45b1-a01a-f51df2288f6a" providerId="ADAL" clId="{BA33D95F-B226-4362-9982-8A478591B365}" dt="2021-01-19T06:07:12.132" v="2724" actId="1076"/>
          <ac:spMkLst>
            <pc:docMk/>
            <pc:sldMk cId="4276152349" sldId="344"/>
            <ac:spMk id="363" creationId="{5D741E15-375A-4A3B-A66A-356F964862BC}"/>
          </ac:spMkLst>
        </pc:spChg>
        <pc:spChg chg="add mod">
          <ac:chgData name="Jason  Mayberry" userId="cecd4e79-e9a6-45b1-a01a-f51df2288f6a" providerId="ADAL" clId="{BA33D95F-B226-4362-9982-8A478591B365}" dt="2021-01-19T06:06:13.009" v="2709" actId="571"/>
          <ac:spMkLst>
            <pc:docMk/>
            <pc:sldMk cId="4276152349" sldId="344"/>
            <ac:spMk id="364" creationId="{5ED9FD42-C36B-47BF-B12F-2B632128BE3E}"/>
          </ac:spMkLst>
        </pc:spChg>
        <pc:spChg chg="add mod">
          <ac:chgData name="Jason  Mayberry" userId="cecd4e79-e9a6-45b1-a01a-f51df2288f6a" providerId="ADAL" clId="{BA33D95F-B226-4362-9982-8A478591B365}" dt="2021-01-19T06:06:13.009" v="2709" actId="571"/>
          <ac:spMkLst>
            <pc:docMk/>
            <pc:sldMk cId="4276152349" sldId="344"/>
            <ac:spMk id="365" creationId="{72CE7456-8A51-420E-BCE4-85BAD84244E5}"/>
          </ac:spMkLst>
        </pc:spChg>
        <pc:spChg chg="add mod">
          <ac:chgData name="Jason  Mayberry" userId="cecd4e79-e9a6-45b1-a01a-f51df2288f6a" providerId="ADAL" clId="{BA33D95F-B226-4362-9982-8A478591B365}" dt="2021-01-19T06:06:17.053" v="2711" actId="571"/>
          <ac:spMkLst>
            <pc:docMk/>
            <pc:sldMk cId="4276152349" sldId="344"/>
            <ac:spMk id="366" creationId="{A77142FC-9C3F-4611-8489-D6668484B907}"/>
          </ac:spMkLst>
        </pc:spChg>
        <pc:spChg chg="add mod">
          <ac:chgData name="Jason  Mayberry" userId="cecd4e79-e9a6-45b1-a01a-f51df2288f6a" providerId="ADAL" clId="{BA33D95F-B226-4362-9982-8A478591B365}" dt="2021-01-19T06:07:12.132" v="2724" actId="1076"/>
          <ac:spMkLst>
            <pc:docMk/>
            <pc:sldMk cId="4276152349" sldId="344"/>
            <ac:spMk id="367" creationId="{5F6568EB-A8B0-418E-BB69-DE607C56572C}"/>
          </ac:spMkLst>
        </pc:spChg>
        <pc:spChg chg="mod topLvl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71" creationId="{D45EDB2F-57C6-4DA4-8AC1-EEBD39629999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74" creationId="{A2380CEE-B48D-4C58-9135-D237F2170C9D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75" creationId="{8F66B392-FFC5-4E16-8468-06298B4441AC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78" creationId="{93AEF8BB-32D6-4384-931D-DC5E26E93864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79" creationId="{A02BCD0D-DE1A-41A7-BCF0-D6FED4955F8B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80" creationId="{02AFCA0F-2387-4BBA-9B1F-F780E95155A2}"/>
          </ac:spMkLst>
        </pc:spChg>
        <pc:spChg chg="mod">
          <ac:chgData name="Jason  Mayberry" userId="cecd4e79-e9a6-45b1-a01a-f51df2288f6a" providerId="ADAL" clId="{BA33D95F-B226-4362-9982-8A478591B365}" dt="2021-01-19T06:08:15.471" v="2736" actId="1076"/>
          <ac:spMkLst>
            <pc:docMk/>
            <pc:sldMk cId="4276152349" sldId="344"/>
            <ac:spMk id="381" creationId="{B1A0F411-F421-47D1-9212-0CD9B98808C7}"/>
          </ac:spMkLst>
        </pc:spChg>
        <pc:spChg chg="add del mod">
          <ac:chgData name="Jason  Mayberry" userId="cecd4e79-e9a6-45b1-a01a-f51df2288f6a" providerId="ADAL" clId="{BA33D95F-B226-4362-9982-8A478591B365}" dt="2021-01-19T06:23:50.413" v="2767" actId="478"/>
          <ac:spMkLst>
            <pc:docMk/>
            <pc:sldMk cId="4276152349" sldId="344"/>
            <ac:spMk id="383" creationId="{02CC5D1E-5F78-43B8-868F-A7AC9B0E0A95}"/>
          </ac:spMkLst>
        </pc:spChg>
        <pc:spChg chg="add mod">
          <ac:chgData name="Jason  Mayberry" userId="cecd4e79-e9a6-45b1-a01a-f51df2288f6a" providerId="ADAL" clId="{BA33D95F-B226-4362-9982-8A478591B365}" dt="2021-01-19T06:23:43.978" v="2765" actId="1076"/>
          <ac:spMkLst>
            <pc:docMk/>
            <pc:sldMk cId="4276152349" sldId="344"/>
            <ac:spMk id="384" creationId="{0E87EEC1-7337-440D-80FB-FF1A21D31B48}"/>
          </ac:spMkLst>
        </pc:spChg>
        <pc:spChg chg="add mod">
          <ac:chgData name="Jason  Mayberry" userId="cecd4e79-e9a6-45b1-a01a-f51df2288f6a" providerId="ADAL" clId="{BA33D95F-B226-4362-9982-8A478591B365}" dt="2021-01-19T06:23:31.745" v="2763" actId="1076"/>
          <ac:spMkLst>
            <pc:docMk/>
            <pc:sldMk cId="4276152349" sldId="344"/>
            <ac:spMk id="385" creationId="{BA1A5087-AB34-40E0-B792-49E1FE6950BA}"/>
          </ac:spMkLst>
        </pc:spChg>
        <pc:spChg chg="add mod">
          <ac:chgData name="Jason  Mayberry" userId="cecd4e79-e9a6-45b1-a01a-f51df2288f6a" providerId="ADAL" clId="{BA33D95F-B226-4362-9982-8A478591B365}" dt="2021-01-19T06:23:48.341" v="2766" actId="571"/>
          <ac:spMkLst>
            <pc:docMk/>
            <pc:sldMk cId="4276152349" sldId="344"/>
            <ac:spMk id="386" creationId="{8B33B3C8-FD54-4B5B-83C7-CEA3DC57F086}"/>
          </ac:spMkLst>
        </pc:spChg>
        <pc:grpChg chg="add mod">
          <ac:chgData name="Jason  Mayberry" userId="cecd4e79-e9a6-45b1-a01a-f51df2288f6a" providerId="ADAL" clId="{BA33D95F-B226-4362-9982-8A478591B365}" dt="2021-01-19T04:51:50.074" v="1068" actId="1076"/>
          <ac:grpSpMkLst>
            <pc:docMk/>
            <pc:sldMk cId="4276152349" sldId="344"/>
            <ac:grpSpMk id="7" creationId="{3E4EA425-A050-4992-BF4A-BDCABEF557BA}"/>
          </ac:grpSpMkLst>
        </pc:grpChg>
        <pc:grpChg chg="add mod">
          <ac:chgData name="Jason  Mayberry" userId="cecd4e79-e9a6-45b1-a01a-f51df2288f6a" providerId="ADAL" clId="{BA33D95F-B226-4362-9982-8A478591B365}" dt="2021-01-19T04:51:50.074" v="1068" actId="1076"/>
          <ac:grpSpMkLst>
            <pc:docMk/>
            <pc:sldMk cId="4276152349" sldId="344"/>
            <ac:grpSpMk id="10" creationId="{AE800229-DAA2-423D-B366-53898C66CB39}"/>
          </ac:grpSpMkLst>
        </pc:grpChg>
        <pc:grpChg chg="add del mod">
          <ac:chgData name="Jason  Mayberry" userId="cecd4e79-e9a6-45b1-a01a-f51df2288f6a" providerId="ADAL" clId="{BA33D95F-B226-4362-9982-8A478591B365}" dt="2021-01-19T04:51:46.131" v="1066" actId="478"/>
          <ac:grpSpMkLst>
            <pc:docMk/>
            <pc:sldMk cId="4276152349" sldId="344"/>
            <ac:grpSpMk id="18" creationId="{82DC226E-C02C-469B-A4F9-DD7B291C5C7C}"/>
          </ac:grpSpMkLst>
        </pc:grpChg>
        <pc:grpChg chg="mod">
          <ac:chgData name="Jason  Mayberry" userId="cecd4e79-e9a6-45b1-a01a-f51df2288f6a" providerId="ADAL" clId="{BA33D95F-B226-4362-9982-8A478591B365}" dt="2021-01-19T04:35:24.985" v="709" actId="1076"/>
          <ac:grpSpMkLst>
            <pc:docMk/>
            <pc:sldMk cId="4276152349" sldId="344"/>
            <ac:grpSpMk id="22" creationId="{E347AA71-5AAF-48FC-8E8B-883346380643}"/>
          </ac:grpSpMkLst>
        </pc:grpChg>
        <pc:grpChg chg="mod">
          <ac:chgData name="Jason  Mayberry" userId="cecd4e79-e9a6-45b1-a01a-f51df2288f6a" providerId="ADAL" clId="{BA33D95F-B226-4362-9982-8A478591B365}" dt="2021-01-19T04:35:24.985" v="709" actId="1076"/>
          <ac:grpSpMkLst>
            <pc:docMk/>
            <pc:sldMk cId="4276152349" sldId="344"/>
            <ac:grpSpMk id="23" creationId="{CAE2366C-801A-4AD9-9D88-84A438A0C86E}"/>
          </ac:grpSpMkLst>
        </pc:grpChg>
        <pc:grpChg chg="add del mod">
          <ac:chgData name="Jason  Mayberry" userId="cecd4e79-e9a6-45b1-a01a-f51df2288f6a" providerId="ADAL" clId="{BA33D95F-B226-4362-9982-8A478591B365}" dt="2021-01-19T04:35:41.749" v="710" actId="165"/>
          <ac:grpSpMkLst>
            <pc:docMk/>
            <pc:sldMk cId="4276152349" sldId="344"/>
            <ac:grpSpMk id="29" creationId="{54B5A63C-FE96-4AAF-A821-A98C15F65AC2}"/>
          </ac:grpSpMkLst>
        </pc:grpChg>
        <pc:grpChg chg="add del mod">
          <ac:chgData name="Jason  Mayberry" userId="cecd4e79-e9a6-45b1-a01a-f51df2288f6a" providerId="ADAL" clId="{BA33D95F-B226-4362-9982-8A478591B365}" dt="2021-01-19T04:51:50.989" v="1069" actId="21"/>
          <ac:grpSpMkLst>
            <pc:docMk/>
            <pc:sldMk cId="4276152349" sldId="344"/>
            <ac:grpSpMk id="33" creationId="{EF308B4C-F534-4496-A7B4-9E9236E7C0BF}"/>
          </ac:grpSpMkLst>
        </pc:grpChg>
        <pc:grpChg chg="add del mod">
          <ac:chgData name="Jason  Mayberry" userId="cecd4e79-e9a6-45b1-a01a-f51df2288f6a" providerId="ADAL" clId="{BA33D95F-B226-4362-9982-8A478591B365}" dt="2021-01-19T04:41:11.874" v="765" actId="165"/>
          <ac:grpSpMkLst>
            <pc:docMk/>
            <pc:sldMk cId="4276152349" sldId="344"/>
            <ac:grpSpMk id="36" creationId="{B216CBF8-B275-448C-A29F-8CCE3C737458}"/>
          </ac:grpSpMkLst>
        </pc:grpChg>
        <pc:grpChg chg="add del mod">
          <ac:chgData name="Jason  Mayberry" userId="cecd4e79-e9a6-45b1-a01a-f51df2288f6a" providerId="ADAL" clId="{BA33D95F-B226-4362-9982-8A478591B365}" dt="2021-01-19T04:53:59.520" v="1087" actId="165"/>
          <ac:grpSpMkLst>
            <pc:docMk/>
            <pc:sldMk cId="4276152349" sldId="344"/>
            <ac:grpSpMk id="38" creationId="{B56283A3-9D67-4E43-A709-33B1200E0D99}"/>
          </ac:grpSpMkLst>
        </pc:grpChg>
        <pc:grpChg chg="add del mod topLvl">
          <ac:chgData name="Jason  Mayberry" userId="cecd4e79-e9a6-45b1-a01a-f51df2288f6a" providerId="ADAL" clId="{BA33D95F-B226-4362-9982-8A478591B365}" dt="2021-01-19T05:18:00.231" v="1523" actId="478"/>
          <ac:grpSpMkLst>
            <pc:docMk/>
            <pc:sldMk cId="4276152349" sldId="344"/>
            <ac:grpSpMk id="40" creationId="{5819F8C8-3AFE-442F-8A27-E7DB6AC7FA23}"/>
          </ac:grpSpMkLst>
        </pc:grpChg>
        <pc:grpChg chg="mod">
          <ac:chgData name="Jason  Mayberry" userId="cecd4e79-e9a6-45b1-a01a-f51df2288f6a" providerId="ADAL" clId="{BA33D95F-B226-4362-9982-8A478591B365}" dt="2021-01-19T05:00:20.484" v="1211" actId="1076"/>
          <ac:grpSpMkLst>
            <pc:docMk/>
            <pc:sldMk cId="4276152349" sldId="344"/>
            <ac:grpSpMk id="43" creationId="{175F0779-600F-43B2-99A3-B5D8C012643D}"/>
          </ac:grpSpMkLst>
        </pc:grpChg>
        <pc:grpChg chg="mod">
          <ac:chgData name="Jason  Mayberry" userId="cecd4e79-e9a6-45b1-a01a-f51df2288f6a" providerId="ADAL" clId="{BA33D95F-B226-4362-9982-8A478591B365}" dt="2021-01-19T05:00:20.484" v="1211" actId="1076"/>
          <ac:grpSpMkLst>
            <pc:docMk/>
            <pc:sldMk cId="4276152349" sldId="344"/>
            <ac:grpSpMk id="44" creationId="{95816270-024C-44C4-92DE-8B6557C29F90}"/>
          </ac:grpSpMkLst>
        </pc:grpChg>
        <pc:grpChg chg="add del mod">
          <ac:chgData name="Jason  Mayberry" userId="cecd4e79-e9a6-45b1-a01a-f51df2288f6a" providerId="ADAL" clId="{BA33D95F-B226-4362-9982-8A478591B365}" dt="2021-01-19T05:00:07.083" v="1209" actId="165"/>
          <ac:grpSpMkLst>
            <pc:docMk/>
            <pc:sldMk cId="4276152349" sldId="344"/>
            <ac:grpSpMk id="51" creationId="{311C2A8C-95AC-452E-A67B-A7EA84284F73}"/>
          </ac:grpSpMkLst>
        </pc:grpChg>
        <pc:grpChg chg="add del mod topLvl">
          <ac:chgData name="Jason  Mayberry" userId="cecd4e79-e9a6-45b1-a01a-f51df2288f6a" providerId="ADAL" clId="{BA33D95F-B226-4362-9982-8A478591B365}" dt="2021-01-19T05:18:00.231" v="1523" actId="478"/>
          <ac:grpSpMkLst>
            <pc:docMk/>
            <pc:sldMk cId="4276152349" sldId="344"/>
            <ac:grpSpMk id="53" creationId="{684CD4B7-F9D7-4BE9-8B01-18FA47EE5556}"/>
          </ac:grpSpMkLst>
        </pc:grpChg>
        <pc:grpChg chg="mod">
          <ac:chgData name="Jason  Mayberry" userId="cecd4e79-e9a6-45b1-a01a-f51df2288f6a" providerId="ADAL" clId="{BA33D95F-B226-4362-9982-8A478591B365}" dt="2021-01-19T05:00:20.484" v="1211" actId="1076"/>
          <ac:grpSpMkLst>
            <pc:docMk/>
            <pc:sldMk cId="4276152349" sldId="344"/>
            <ac:grpSpMk id="56" creationId="{53CE36A0-8E8E-41F8-804B-727DC8913403}"/>
          </ac:grpSpMkLst>
        </pc:grpChg>
        <pc:grpChg chg="mod">
          <ac:chgData name="Jason  Mayberry" userId="cecd4e79-e9a6-45b1-a01a-f51df2288f6a" providerId="ADAL" clId="{BA33D95F-B226-4362-9982-8A478591B365}" dt="2021-01-19T05:00:20.484" v="1211" actId="1076"/>
          <ac:grpSpMkLst>
            <pc:docMk/>
            <pc:sldMk cId="4276152349" sldId="344"/>
            <ac:grpSpMk id="57" creationId="{FCEE5563-CA0B-4844-934A-15B45AE0AFF2}"/>
          </ac:grpSpMkLst>
        </pc:grpChg>
        <pc:grpChg chg="add del mod">
          <ac:chgData name="Jason  Mayberry" userId="cecd4e79-e9a6-45b1-a01a-f51df2288f6a" providerId="ADAL" clId="{BA33D95F-B226-4362-9982-8A478591B365}" dt="2021-01-19T04:52:31.467" v="1077" actId="478"/>
          <ac:grpSpMkLst>
            <pc:docMk/>
            <pc:sldMk cId="4276152349" sldId="344"/>
            <ac:grpSpMk id="66" creationId="{CC76C652-00D6-4B67-94DD-28806F1B178F}"/>
          </ac:grpSpMkLst>
        </pc:grpChg>
        <pc:grpChg chg="mod">
          <ac:chgData name="Jason  Mayberry" userId="cecd4e79-e9a6-45b1-a01a-f51df2288f6a" providerId="ADAL" clId="{BA33D95F-B226-4362-9982-8A478591B365}" dt="2021-01-19T04:52:18.842" v="1075"/>
          <ac:grpSpMkLst>
            <pc:docMk/>
            <pc:sldMk cId="4276152349" sldId="344"/>
            <ac:grpSpMk id="70" creationId="{334C56B3-7781-498C-9800-D83082CEA81E}"/>
          </ac:grpSpMkLst>
        </pc:grpChg>
        <pc:grpChg chg="mod">
          <ac:chgData name="Jason  Mayberry" userId="cecd4e79-e9a6-45b1-a01a-f51df2288f6a" providerId="ADAL" clId="{BA33D95F-B226-4362-9982-8A478591B365}" dt="2021-01-19T04:52:18.842" v="1075"/>
          <ac:grpSpMkLst>
            <pc:docMk/>
            <pc:sldMk cId="4276152349" sldId="344"/>
            <ac:grpSpMk id="71" creationId="{5686C6B7-1A44-49D8-A58B-966A40A21F78}"/>
          </ac:grpSpMkLst>
        </pc:grpChg>
        <pc:grpChg chg="add del mod">
          <ac:chgData name="Jason  Mayberry" userId="cecd4e79-e9a6-45b1-a01a-f51df2288f6a" providerId="ADAL" clId="{BA33D95F-B226-4362-9982-8A478591B365}" dt="2021-01-19T04:52:31.467" v="1077" actId="478"/>
          <ac:grpSpMkLst>
            <pc:docMk/>
            <pc:sldMk cId="4276152349" sldId="344"/>
            <ac:grpSpMk id="76" creationId="{D414A6C1-A5EA-4195-B721-55C50DA30B17}"/>
          </ac:grpSpMkLst>
        </pc:grpChg>
        <pc:grpChg chg="mod">
          <ac:chgData name="Jason  Mayberry" userId="cecd4e79-e9a6-45b1-a01a-f51df2288f6a" providerId="ADAL" clId="{BA33D95F-B226-4362-9982-8A478591B365}" dt="2021-01-19T04:52:18.842" v="1075"/>
          <ac:grpSpMkLst>
            <pc:docMk/>
            <pc:sldMk cId="4276152349" sldId="344"/>
            <ac:grpSpMk id="78" creationId="{F805DDB8-C496-4138-B4D0-F5C86E50CD55}"/>
          </ac:grpSpMkLst>
        </pc:grpChg>
        <pc:grpChg chg="mod">
          <ac:chgData name="Jason  Mayberry" userId="cecd4e79-e9a6-45b1-a01a-f51df2288f6a" providerId="ADAL" clId="{BA33D95F-B226-4362-9982-8A478591B365}" dt="2021-01-19T04:52:18.842" v="1075"/>
          <ac:grpSpMkLst>
            <pc:docMk/>
            <pc:sldMk cId="4276152349" sldId="344"/>
            <ac:grpSpMk id="81" creationId="{C5E6A687-2484-494C-96F2-02C47243EF4F}"/>
          </ac:grpSpMkLst>
        </pc:grpChg>
        <pc:grpChg chg="mod">
          <ac:chgData name="Jason  Mayberry" userId="cecd4e79-e9a6-45b1-a01a-f51df2288f6a" providerId="ADAL" clId="{BA33D95F-B226-4362-9982-8A478591B365}" dt="2021-01-19T04:52:18.842" v="1075"/>
          <ac:grpSpMkLst>
            <pc:docMk/>
            <pc:sldMk cId="4276152349" sldId="344"/>
            <ac:grpSpMk id="82" creationId="{D0B89D07-2F19-4045-855C-DC9D2AC24E6D}"/>
          </ac:grpSpMkLst>
        </pc:grpChg>
        <pc:grpChg chg="add mod topLvl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89" creationId="{852A75B7-7BC9-45AA-8459-FFFA10F7BC9A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91" creationId="{D627F311-EBB3-4974-B37B-E0050E628979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94" creationId="{672CA157-4DD0-46CD-B372-D23016256655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95" creationId="{0B29B048-78E4-42EB-A492-A10C061162B6}"/>
          </ac:grpSpMkLst>
        </pc:grpChg>
        <pc:grpChg chg="add mod topLvl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102" creationId="{5447D6D3-0C99-455A-8286-6E2C7FAD6163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104" creationId="{C7B706AA-0786-44F6-9009-ED0A13A6B406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107" creationId="{10E7EBCF-D685-46E8-B3E5-8ADF9FD59EC2}"/>
          </ac:grpSpMkLst>
        </pc:grpChg>
        <pc:grpChg chg="mod">
          <ac:chgData name="Jason  Mayberry" userId="cecd4e79-e9a6-45b1-a01a-f51df2288f6a" providerId="ADAL" clId="{BA33D95F-B226-4362-9982-8A478591B365}" dt="2021-01-19T05:14:26.926" v="1314" actId="554"/>
          <ac:grpSpMkLst>
            <pc:docMk/>
            <pc:sldMk cId="4276152349" sldId="344"/>
            <ac:grpSpMk id="108" creationId="{42D5C6CC-6ECC-479F-9C2A-19452ABB436B}"/>
          </ac:grpSpMkLst>
        </pc:grpChg>
        <pc:grpChg chg="add del mod">
          <ac:chgData name="Jason  Mayberry" userId="cecd4e79-e9a6-45b1-a01a-f51df2288f6a" providerId="ADAL" clId="{BA33D95F-B226-4362-9982-8A478591B365}" dt="2021-01-19T04:57:08.100" v="1116" actId="165"/>
          <ac:grpSpMkLst>
            <pc:docMk/>
            <pc:sldMk cId="4276152349" sldId="344"/>
            <ac:grpSpMk id="115" creationId="{01BC1CBB-2104-4A91-B54B-283C7201A31B}"/>
          </ac:grpSpMkLst>
        </pc:grpChg>
        <pc:grpChg chg="add del mod">
          <ac:chgData name="Jason  Mayberry" userId="cecd4e79-e9a6-45b1-a01a-f51df2288f6a" providerId="ADAL" clId="{BA33D95F-B226-4362-9982-8A478591B365}" dt="2021-01-19T05:18:00.231" v="1523" actId="478"/>
          <ac:grpSpMkLst>
            <pc:docMk/>
            <pc:sldMk cId="4276152349" sldId="344"/>
            <ac:grpSpMk id="116" creationId="{523516EF-18F8-42F2-A029-74E75A5B8464}"/>
          </ac:grpSpMkLst>
        </pc:grpChg>
        <pc:grpChg chg="add del mod">
          <ac:chgData name="Jason  Mayberry" userId="cecd4e79-e9a6-45b1-a01a-f51df2288f6a" providerId="ADAL" clId="{BA33D95F-B226-4362-9982-8A478591B365}" dt="2021-01-19T05:18:30.923" v="1525" actId="478"/>
          <ac:grpSpMkLst>
            <pc:docMk/>
            <pc:sldMk cId="4276152349" sldId="344"/>
            <ac:grpSpMk id="123" creationId="{094BCAEB-2023-4270-905E-1B76780F7FC3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27" creationId="{AAD74501-EED5-4D6E-A3D5-D4B6D481094B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28" creationId="{B951A296-A1B2-4D7E-87F0-61F1A8662003}"/>
          </ac:grpSpMkLst>
        </pc:grpChg>
        <pc:grpChg chg="add del mod">
          <ac:chgData name="Jason  Mayberry" userId="cecd4e79-e9a6-45b1-a01a-f51df2288f6a" providerId="ADAL" clId="{BA33D95F-B226-4362-9982-8A478591B365}" dt="2021-01-19T05:18:30.923" v="1525" actId="478"/>
          <ac:grpSpMkLst>
            <pc:docMk/>
            <pc:sldMk cId="4276152349" sldId="344"/>
            <ac:grpSpMk id="134" creationId="{BEC4A59F-91B2-4A4C-A2CB-DEB7DB3B3C30}"/>
          </ac:grpSpMkLst>
        </pc:grpChg>
        <pc:grpChg chg="add del mod">
          <ac:chgData name="Jason  Mayberry" userId="cecd4e79-e9a6-45b1-a01a-f51df2288f6a" providerId="ADAL" clId="{BA33D95F-B226-4362-9982-8A478591B365}" dt="2021-01-19T05:18:30.923" v="1525" actId="478"/>
          <ac:grpSpMkLst>
            <pc:docMk/>
            <pc:sldMk cId="4276152349" sldId="344"/>
            <ac:grpSpMk id="145" creationId="{B3CFBF22-9136-4764-8B24-8C0AF0D9C8FC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48" creationId="{7C3D0B97-EE81-442A-AEE1-E300DD291FF4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49" creationId="{940D618A-EECA-4276-8314-57C3D7F69DF2}"/>
          </ac:grpSpMkLst>
        </pc:grpChg>
        <pc:grpChg chg="add del mod">
          <ac:chgData name="Jason  Mayberry" userId="cecd4e79-e9a6-45b1-a01a-f51df2288f6a" providerId="ADAL" clId="{BA33D95F-B226-4362-9982-8A478591B365}" dt="2021-01-19T05:18:30.923" v="1525" actId="478"/>
          <ac:grpSpMkLst>
            <pc:docMk/>
            <pc:sldMk cId="4276152349" sldId="344"/>
            <ac:grpSpMk id="156" creationId="{C120B494-E78D-49DA-B8D8-021535A52C19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59" creationId="{29125E97-D5E1-4BB0-8574-15B8B9345322}"/>
          </ac:grpSpMkLst>
        </pc:grpChg>
        <pc:grpChg chg="mod">
          <ac:chgData name="Jason  Mayberry" userId="cecd4e79-e9a6-45b1-a01a-f51df2288f6a" providerId="ADAL" clId="{BA33D95F-B226-4362-9982-8A478591B365}" dt="2021-01-19T05:18:18.505" v="1524"/>
          <ac:grpSpMkLst>
            <pc:docMk/>
            <pc:sldMk cId="4276152349" sldId="344"/>
            <ac:grpSpMk id="160" creationId="{5F81779F-D8A3-438C-8537-0368391E9DBA}"/>
          </ac:grpSpMkLst>
        </pc:grpChg>
        <pc:grpChg chg="add del mod">
          <ac:chgData name="Jason  Mayberry" userId="cecd4e79-e9a6-45b1-a01a-f51df2288f6a" providerId="ADAL" clId="{BA33D95F-B226-4362-9982-8A478591B365}" dt="2021-01-19T05:49:16.080" v="2486" actId="478"/>
          <ac:grpSpMkLst>
            <pc:docMk/>
            <pc:sldMk cId="4276152349" sldId="344"/>
            <ac:grpSpMk id="169" creationId="{9429D49B-3618-48FD-B995-43849728690D}"/>
          </ac:grpSpMkLst>
        </pc:grpChg>
        <pc:grpChg chg="mod">
          <ac:chgData name="Jason  Mayberry" userId="cecd4e79-e9a6-45b1-a01a-f51df2288f6a" providerId="ADAL" clId="{BA33D95F-B226-4362-9982-8A478591B365}" dt="2021-01-19T05:26:33.774" v="2124" actId="1035"/>
          <ac:grpSpMkLst>
            <pc:docMk/>
            <pc:sldMk cId="4276152349" sldId="344"/>
            <ac:grpSpMk id="174" creationId="{7E2C0433-4D96-464B-9543-03EB19B3282A}"/>
          </ac:grpSpMkLst>
        </pc:grpChg>
        <pc:grpChg chg="mod">
          <ac:chgData name="Jason  Mayberry" userId="cecd4e79-e9a6-45b1-a01a-f51df2288f6a" providerId="ADAL" clId="{BA33D95F-B226-4362-9982-8A478591B365}" dt="2021-01-19T05:26:33.774" v="2124" actId="1035"/>
          <ac:grpSpMkLst>
            <pc:docMk/>
            <pc:sldMk cId="4276152349" sldId="344"/>
            <ac:grpSpMk id="175" creationId="{F4640334-B600-4525-885A-54CDC2CBCE3A}"/>
          </ac:grpSpMkLst>
        </pc:grpChg>
        <pc:grpChg chg="add del mod">
          <ac:chgData name="Jason  Mayberry" userId="cecd4e79-e9a6-45b1-a01a-f51df2288f6a" providerId="ADAL" clId="{BA33D95F-B226-4362-9982-8A478591B365}" dt="2021-01-19T05:49:16.080" v="2486" actId="478"/>
          <ac:grpSpMkLst>
            <pc:docMk/>
            <pc:sldMk cId="4276152349" sldId="344"/>
            <ac:grpSpMk id="185" creationId="{A8994D54-D6F0-49C8-9A2D-EA5AF42F9F88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186" creationId="{AFCAC690-EFEA-45A1-9F50-E6073B75FCD4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187" creationId="{9F6B82C1-8061-46DA-A598-04CDEEC62F7A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189" creationId="{50ED5E71-0646-44F8-8FB6-4A24ED0F573C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192" creationId="{4CA18E3D-ACD0-419E-A5BC-6626C34572BE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193" creationId="{BAAF7F7E-602C-477C-8147-C58391C9CD64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201" creationId="{C14BBEF2-08BD-4C30-AA5B-E0BCEE638B58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204" creationId="{87B84BBA-A318-419B-A14D-A006B0AACA3F}"/>
          </ac:grpSpMkLst>
        </pc:grpChg>
        <pc:grpChg chg="mod">
          <ac:chgData name="Jason  Mayberry" userId="cecd4e79-e9a6-45b1-a01a-f51df2288f6a" providerId="ADAL" clId="{BA33D95F-B226-4362-9982-8A478591B365}" dt="2021-01-19T05:25:19.700" v="2069" actId="1076"/>
          <ac:grpSpMkLst>
            <pc:docMk/>
            <pc:sldMk cId="4276152349" sldId="344"/>
            <ac:grpSpMk id="205" creationId="{5D8C554B-C215-46F9-B87B-0DAA5B15225A}"/>
          </ac:grpSpMkLst>
        </pc:grpChg>
        <pc:grpChg chg="add del mod">
          <ac:chgData name="Jason  Mayberry" userId="cecd4e79-e9a6-45b1-a01a-f51df2288f6a" providerId="ADAL" clId="{BA33D95F-B226-4362-9982-8A478591B365}" dt="2021-01-19T05:32:56.837" v="2352" actId="165"/>
          <ac:grpSpMkLst>
            <pc:docMk/>
            <pc:sldMk cId="4276152349" sldId="344"/>
            <ac:grpSpMk id="237" creationId="{1E8C5D93-BB1C-433E-9AF7-D9545274EABC}"/>
          </ac:grpSpMkLst>
        </pc:grpChg>
        <pc:grpChg chg="add del mod">
          <ac:chgData name="Jason  Mayberry" userId="cecd4e79-e9a6-45b1-a01a-f51df2288f6a" providerId="ADAL" clId="{BA33D95F-B226-4362-9982-8A478591B365}" dt="2021-01-19T05:32:54.427" v="2351" actId="478"/>
          <ac:grpSpMkLst>
            <pc:docMk/>
            <pc:sldMk cId="4276152349" sldId="344"/>
            <ac:grpSpMk id="238" creationId="{08615049-18FC-4803-9E1F-E4FFF49F003B}"/>
          </ac:grpSpMkLst>
        </pc:grpChg>
        <pc:grpChg chg="add mod">
          <ac:chgData name="Jason  Mayberry" userId="cecd4e79-e9a6-45b1-a01a-f51df2288f6a" providerId="ADAL" clId="{BA33D95F-B226-4362-9982-8A478591B365}" dt="2021-01-19T05:38:02.781" v="2412" actId="1076"/>
          <ac:grpSpMkLst>
            <pc:docMk/>
            <pc:sldMk cId="4276152349" sldId="344"/>
            <ac:grpSpMk id="243" creationId="{AA6C4A8D-7DC7-46DF-9ABD-93FA61A7D573}"/>
          </ac:grpSpMkLst>
        </pc:grpChg>
        <pc:grpChg chg="add mod">
          <ac:chgData name="Jason  Mayberry" userId="cecd4e79-e9a6-45b1-a01a-f51df2288f6a" providerId="ADAL" clId="{BA33D95F-B226-4362-9982-8A478591B365}" dt="2021-01-19T05:38:02.781" v="2412" actId="1076"/>
          <ac:grpSpMkLst>
            <pc:docMk/>
            <pc:sldMk cId="4276152349" sldId="344"/>
            <ac:grpSpMk id="244" creationId="{F83BAF11-7318-4933-8191-174296497E6F}"/>
          </ac:grpSpMkLst>
        </pc:grpChg>
        <pc:grpChg chg="add mod">
          <ac:chgData name="Jason  Mayberry" userId="cecd4e79-e9a6-45b1-a01a-f51df2288f6a" providerId="ADAL" clId="{BA33D95F-B226-4362-9982-8A478591B365}" dt="2021-01-19T05:38:02.781" v="2412" actId="1076"/>
          <ac:grpSpMkLst>
            <pc:docMk/>
            <pc:sldMk cId="4276152349" sldId="344"/>
            <ac:grpSpMk id="247" creationId="{970FB1DF-D1CD-4935-870D-BB310CEBD177}"/>
          </ac:grpSpMkLst>
        </pc:grpChg>
        <pc:grpChg chg="add mod">
          <ac:chgData name="Jason  Mayberry" userId="cecd4e79-e9a6-45b1-a01a-f51df2288f6a" providerId="ADAL" clId="{BA33D95F-B226-4362-9982-8A478591B365}" dt="2021-01-19T05:38:02.781" v="2412" actId="1076"/>
          <ac:grpSpMkLst>
            <pc:docMk/>
            <pc:sldMk cId="4276152349" sldId="344"/>
            <ac:grpSpMk id="248" creationId="{8CFEAB44-90C5-4028-A199-653A6FA75A87}"/>
          </ac:grpSpMkLst>
        </pc:grpChg>
        <pc:grpChg chg="del mod">
          <ac:chgData name="Jason  Mayberry" userId="cecd4e79-e9a6-45b1-a01a-f51df2288f6a" providerId="ADAL" clId="{BA33D95F-B226-4362-9982-8A478591B365}" dt="2021-01-19T05:35:56.092" v="2389" actId="21"/>
          <ac:grpSpMkLst>
            <pc:docMk/>
            <pc:sldMk cId="4276152349" sldId="344"/>
            <ac:grpSpMk id="249" creationId="{AF8A7384-AB73-44EA-8AC4-A66528DD11C0}"/>
          </ac:grpSpMkLst>
        </pc:grpChg>
        <pc:grpChg chg="add del mod">
          <ac:chgData name="Jason  Mayberry" userId="cecd4e79-e9a6-45b1-a01a-f51df2288f6a" providerId="ADAL" clId="{BA33D95F-B226-4362-9982-8A478591B365}" dt="2021-01-19T05:36:09.935" v="2393" actId="21"/>
          <ac:grpSpMkLst>
            <pc:docMk/>
            <pc:sldMk cId="4276152349" sldId="344"/>
            <ac:grpSpMk id="250" creationId="{062A7DB8-26E3-486C-8A30-A7AA99D85651}"/>
          </ac:grpSpMkLst>
        </pc:grpChg>
        <pc:grpChg chg="add del mod">
          <ac:chgData name="Jason  Mayberry" userId="cecd4e79-e9a6-45b1-a01a-f51df2288f6a" providerId="ADAL" clId="{BA33D95F-B226-4362-9982-8A478591B365}" dt="2021-01-19T05:34:53.071" v="2374" actId="21"/>
          <ac:grpSpMkLst>
            <pc:docMk/>
            <pc:sldMk cId="4276152349" sldId="344"/>
            <ac:grpSpMk id="255" creationId="{F6C4474D-18A7-4370-A83D-C98A611E1576}"/>
          </ac:grpSpMkLst>
        </pc:grpChg>
        <pc:grpChg chg="add del mod">
          <ac:chgData name="Jason  Mayberry" userId="cecd4e79-e9a6-45b1-a01a-f51df2288f6a" providerId="ADAL" clId="{BA33D95F-B226-4362-9982-8A478591B365}" dt="2021-01-19T05:49:16.080" v="2486" actId="478"/>
          <ac:grpSpMkLst>
            <pc:docMk/>
            <pc:sldMk cId="4276152349" sldId="344"/>
            <ac:grpSpMk id="259" creationId="{1D0279D4-90B5-42CA-86F9-3CE52350C264}"/>
          </ac:grpSpMkLst>
        </pc:grpChg>
        <pc:grpChg chg="add del mod">
          <ac:chgData name="Jason  Mayberry" userId="cecd4e79-e9a6-45b1-a01a-f51df2288f6a" providerId="ADAL" clId="{BA33D95F-B226-4362-9982-8A478591B365}" dt="2021-01-19T05:35:56.092" v="2389" actId="21"/>
          <ac:grpSpMkLst>
            <pc:docMk/>
            <pc:sldMk cId="4276152349" sldId="344"/>
            <ac:grpSpMk id="260" creationId="{E1955094-8628-47EB-B6DF-3FE5C2C8E5E0}"/>
          </ac:grpSpMkLst>
        </pc:grpChg>
        <pc:grpChg chg="add del mod">
          <ac:chgData name="Jason  Mayberry" userId="cecd4e79-e9a6-45b1-a01a-f51df2288f6a" providerId="ADAL" clId="{BA33D95F-B226-4362-9982-8A478591B365}" dt="2021-01-19T05:36:09.935" v="2393" actId="21"/>
          <ac:grpSpMkLst>
            <pc:docMk/>
            <pc:sldMk cId="4276152349" sldId="344"/>
            <ac:grpSpMk id="261" creationId="{1836E9F1-8A30-4CAD-ABE8-292C89A0DE7E}"/>
          </ac:grpSpMkLst>
        </pc:grpChg>
        <pc:grpChg chg="add del mod">
          <ac:chgData name="Jason  Mayberry" userId="cecd4e79-e9a6-45b1-a01a-f51df2288f6a" providerId="ADAL" clId="{BA33D95F-B226-4362-9982-8A478591B365}" dt="2021-01-19T05:49:16.080" v="2486" actId="478"/>
          <ac:grpSpMkLst>
            <pc:docMk/>
            <pc:sldMk cId="4276152349" sldId="344"/>
            <ac:grpSpMk id="264" creationId="{2D4928A9-B731-4E3B-9436-D95BD149512C}"/>
          </ac:grpSpMkLst>
        </pc:grpChg>
        <pc:grpChg chg="add del mod">
          <ac:chgData name="Jason  Mayberry" userId="cecd4e79-e9a6-45b1-a01a-f51df2288f6a" providerId="ADAL" clId="{BA33D95F-B226-4362-9982-8A478591B365}" dt="2021-01-19T05:42:36.609" v="2439" actId="21"/>
          <ac:grpSpMkLst>
            <pc:docMk/>
            <pc:sldMk cId="4276152349" sldId="344"/>
            <ac:grpSpMk id="267" creationId="{7331ABE2-F8EF-4136-BCA2-59CAED979AEE}"/>
          </ac:grpSpMkLst>
        </pc:grpChg>
        <pc:grpChg chg="add del mod">
          <ac:chgData name="Jason  Mayberry" userId="cecd4e79-e9a6-45b1-a01a-f51df2288f6a" providerId="ADAL" clId="{BA33D95F-B226-4362-9982-8A478591B365}" dt="2021-01-19T05:37:38.557" v="2407" actId="478"/>
          <ac:grpSpMkLst>
            <pc:docMk/>
            <pc:sldMk cId="4276152349" sldId="344"/>
            <ac:grpSpMk id="269" creationId="{436A660B-DFCB-4DB1-9EBE-720248F322DD}"/>
          </ac:grpSpMkLst>
        </pc:grpChg>
        <pc:grpChg chg="mod">
          <ac:chgData name="Jason  Mayberry" userId="cecd4e79-e9a6-45b1-a01a-f51df2288f6a" providerId="ADAL" clId="{BA33D95F-B226-4362-9982-8A478591B365}" dt="2021-01-19T05:37:34.511" v="2404" actId="21"/>
          <ac:grpSpMkLst>
            <pc:docMk/>
            <pc:sldMk cId="4276152349" sldId="344"/>
            <ac:grpSpMk id="272" creationId="{B5F6472A-9177-41F8-AA6D-5B8CEE4E514D}"/>
          </ac:grpSpMkLst>
        </pc:grpChg>
        <pc:grpChg chg="mod">
          <ac:chgData name="Jason  Mayberry" userId="cecd4e79-e9a6-45b1-a01a-f51df2288f6a" providerId="ADAL" clId="{BA33D95F-B226-4362-9982-8A478591B365}" dt="2021-01-19T05:37:34.511" v="2404" actId="21"/>
          <ac:grpSpMkLst>
            <pc:docMk/>
            <pc:sldMk cId="4276152349" sldId="344"/>
            <ac:grpSpMk id="273" creationId="{203011C3-53A4-4049-B4EC-35E977C356A0}"/>
          </ac:grpSpMkLst>
        </pc:grpChg>
        <pc:grpChg chg="add del mod">
          <ac:chgData name="Jason  Mayberry" userId="cecd4e79-e9a6-45b1-a01a-f51df2288f6a" providerId="ADAL" clId="{BA33D95F-B226-4362-9982-8A478591B365}" dt="2021-01-19T05:37:34.511" v="2404" actId="21"/>
          <ac:grpSpMkLst>
            <pc:docMk/>
            <pc:sldMk cId="4276152349" sldId="344"/>
            <ac:grpSpMk id="280" creationId="{15BE28EF-3AF2-4669-9B28-0D7B5876F809}"/>
          </ac:grpSpMkLst>
        </pc:grpChg>
        <pc:grpChg chg="add del mod">
          <ac:chgData name="Jason  Mayberry" userId="cecd4e79-e9a6-45b1-a01a-f51df2288f6a" providerId="ADAL" clId="{BA33D95F-B226-4362-9982-8A478591B365}" dt="2021-01-19T05:49:16.080" v="2486" actId="478"/>
          <ac:grpSpMkLst>
            <pc:docMk/>
            <pc:sldMk cId="4276152349" sldId="344"/>
            <ac:grpSpMk id="283" creationId="{904F121A-03C5-4B24-8608-03DDC366636C}"/>
          </ac:grpSpMkLst>
        </pc:grpChg>
        <pc:grpChg chg="mod">
          <ac:chgData name="Jason  Mayberry" userId="cecd4e79-e9a6-45b1-a01a-f51df2288f6a" providerId="ADAL" clId="{BA33D95F-B226-4362-9982-8A478591B365}" dt="2021-01-19T05:42:31.441" v="2438" actId="1035"/>
          <ac:grpSpMkLst>
            <pc:docMk/>
            <pc:sldMk cId="4276152349" sldId="344"/>
            <ac:grpSpMk id="285" creationId="{534D02A3-318B-483A-AFE5-E345851AD1E7}"/>
          </ac:grpSpMkLst>
        </pc:grpChg>
        <pc:grpChg chg="mod">
          <ac:chgData name="Jason  Mayberry" userId="cecd4e79-e9a6-45b1-a01a-f51df2288f6a" providerId="ADAL" clId="{BA33D95F-B226-4362-9982-8A478591B365}" dt="2021-01-19T05:42:31.441" v="2438" actId="1035"/>
          <ac:grpSpMkLst>
            <pc:docMk/>
            <pc:sldMk cId="4276152349" sldId="344"/>
            <ac:grpSpMk id="286" creationId="{C19FDDED-9BEB-4741-A3CF-A5C596C70A7F}"/>
          </ac:grpSpMkLst>
        </pc:grpChg>
        <pc:grpChg chg="mod">
          <ac:chgData name="Jason  Mayberry" userId="cecd4e79-e9a6-45b1-a01a-f51df2288f6a" providerId="ADAL" clId="{BA33D95F-B226-4362-9982-8A478591B365}" dt="2021-01-19T05:42:31.441" v="2438" actId="1035"/>
          <ac:grpSpMkLst>
            <pc:docMk/>
            <pc:sldMk cId="4276152349" sldId="344"/>
            <ac:grpSpMk id="289" creationId="{9A5547C4-9CDB-48AE-8410-F371D14C45A1}"/>
          </ac:grpSpMkLst>
        </pc:grpChg>
        <pc:grpChg chg="mod">
          <ac:chgData name="Jason  Mayberry" userId="cecd4e79-e9a6-45b1-a01a-f51df2288f6a" providerId="ADAL" clId="{BA33D95F-B226-4362-9982-8A478591B365}" dt="2021-01-19T05:42:31.441" v="2438" actId="1035"/>
          <ac:grpSpMkLst>
            <pc:docMk/>
            <pc:sldMk cId="4276152349" sldId="344"/>
            <ac:grpSpMk id="290" creationId="{0C56F8CF-7C20-4F51-B723-8C39194B48FC}"/>
          </ac:grpSpMkLst>
        </pc:grpChg>
        <pc:grpChg chg="add del mod topLvl">
          <ac:chgData name="Jason  Mayberry" userId="cecd4e79-e9a6-45b1-a01a-f51df2288f6a" providerId="ADAL" clId="{BA33D95F-B226-4362-9982-8A478591B365}" dt="2021-01-19T05:59:43.926" v="2659" actId="478"/>
          <ac:grpSpMkLst>
            <pc:docMk/>
            <pc:sldMk cId="4276152349" sldId="344"/>
            <ac:grpSpMk id="301" creationId="{CA20A7CA-53D7-4312-8C50-659A1AA7A868}"/>
          </ac:grpSpMkLst>
        </pc:grpChg>
        <pc:grpChg chg="mod">
          <ac:chgData name="Jason  Mayberry" userId="cecd4e79-e9a6-45b1-a01a-f51df2288f6a" providerId="ADAL" clId="{BA33D95F-B226-4362-9982-8A478591B365}" dt="2021-01-19T05:59:31.380" v="2652" actId="1076"/>
          <ac:grpSpMkLst>
            <pc:docMk/>
            <pc:sldMk cId="4276152349" sldId="344"/>
            <ac:grpSpMk id="303" creationId="{28DBC599-AF15-4FD3-85B3-681107575AE4}"/>
          </ac:grpSpMkLst>
        </pc:grpChg>
        <pc:grpChg chg="mod">
          <ac:chgData name="Jason  Mayberry" userId="cecd4e79-e9a6-45b1-a01a-f51df2288f6a" providerId="ADAL" clId="{BA33D95F-B226-4362-9982-8A478591B365}" dt="2021-01-19T05:59:31.380" v="2652" actId="1076"/>
          <ac:grpSpMkLst>
            <pc:docMk/>
            <pc:sldMk cId="4276152349" sldId="344"/>
            <ac:grpSpMk id="304" creationId="{E2B99515-19C2-4797-80E7-5357C7C56780}"/>
          </ac:grpSpMkLst>
        </pc:grpChg>
        <pc:grpChg chg="mod">
          <ac:chgData name="Jason  Mayberry" userId="cecd4e79-e9a6-45b1-a01a-f51df2288f6a" providerId="ADAL" clId="{BA33D95F-B226-4362-9982-8A478591B365}" dt="2021-01-19T05:59:31.380" v="2652" actId="1076"/>
          <ac:grpSpMkLst>
            <pc:docMk/>
            <pc:sldMk cId="4276152349" sldId="344"/>
            <ac:grpSpMk id="307" creationId="{0EA906F2-9AAE-4399-8DCC-13683690236B}"/>
          </ac:grpSpMkLst>
        </pc:grpChg>
        <pc:grpChg chg="mod">
          <ac:chgData name="Jason  Mayberry" userId="cecd4e79-e9a6-45b1-a01a-f51df2288f6a" providerId="ADAL" clId="{BA33D95F-B226-4362-9982-8A478591B365}" dt="2021-01-19T05:59:31.380" v="2652" actId="1076"/>
          <ac:grpSpMkLst>
            <pc:docMk/>
            <pc:sldMk cId="4276152349" sldId="344"/>
            <ac:grpSpMk id="308" creationId="{17551BA7-EC52-44ED-ADE7-EB161E5E68E9}"/>
          </ac:grpSpMkLst>
        </pc:grpChg>
        <pc:grpChg chg="add del mod">
          <ac:chgData name="Jason  Mayberry" userId="cecd4e79-e9a6-45b1-a01a-f51df2288f6a" providerId="ADAL" clId="{BA33D95F-B226-4362-9982-8A478591B365}" dt="2021-01-19T06:04:46.456" v="2701" actId="478"/>
          <ac:grpSpMkLst>
            <pc:docMk/>
            <pc:sldMk cId="4276152349" sldId="344"/>
            <ac:grpSpMk id="313" creationId="{3423E3DB-F392-4D79-BF9D-8ACA46DA235E}"/>
          </ac:grpSpMkLst>
        </pc:grpChg>
        <pc:grpChg chg="add del mod topLvl">
          <ac:chgData name="Jason  Mayberry" userId="cecd4e79-e9a6-45b1-a01a-f51df2288f6a" providerId="ADAL" clId="{BA33D95F-B226-4362-9982-8A478591B365}" dt="2021-01-19T05:59:43.926" v="2659" actId="478"/>
          <ac:grpSpMkLst>
            <pc:docMk/>
            <pc:sldMk cId="4276152349" sldId="344"/>
            <ac:grpSpMk id="317" creationId="{6A29020B-604A-4723-B5D8-9DBE69B79327}"/>
          </ac:grpSpMkLst>
        </pc:grpChg>
        <pc:grpChg chg="mod">
          <ac:chgData name="Jason  Mayberry" userId="cecd4e79-e9a6-45b1-a01a-f51df2288f6a" providerId="ADAL" clId="{BA33D95F-B226-4362-9982-8A478591B365}" dt="2021-01-19T05:59:31.849" v="2653" actId="1076"/>
          <ac:grpSpMkLst>
            <pc:docMk/>
            <pc:sldMk cId="4276152349" sldId="344"/>
            <ac:grpSpMk id="319" creationId="{A819F5BB-49DA-4AA4-B5AC-15137CCDB61C}"/>
          </ac:grpSpMkLst>
        </pc:grpChg>
        <pc:grpChg chg="mod">
          <ac:chgData name="Jason  Mayberry" userId="cecd4e79-e9a6-45b1-a01a-f51df2288f6a" providerId="ADAL" clId="{BA33D95F-B226-4362-9982-8A478591B365}" dt="2021-01-19T05:59:31.849" v="2653" actId="1076"/>
          <ac:grpSpMkLst>
            <pc:docMk/>
            <pc:sldMk cId="4276152349" sldId="344"/>
            <ac:grpSpMk id="320" creationId="{FFA418DD-8E80-400F-A33A-435830C578EB}"/>
          </ac:grpSpMkLst>
        </pc:grpChg>
        <pc:grpChg chg="mod">
          <ac:chgData name="Jason  Mayberry" userId="cecd4e79-e9a6-45b1-a01a-f51df2288f6a" providerId="ADAL" clId="{BA33D95F-B226-4362-9982-8A478591B365}" dt="2021-01-19T05:59:31.849" v="2653" actId="1076"/>
          <ac:grpSpMkLst>
            <pc:docMk/>
            <pc:sldMk cId="4276152349" sldId="344"/>
            <ac:grpSpMk id="323" creationId="{2D9CDE53-9206-402C-AE4D-773D9EF27524}"/>
          </ac:grpSpMkLst>
        </pc:grpChg>
        <pc:grpChg chg="mod">
          <ac:chgData name="Jason  Mayberry" userId="cecd4e79-e9a6-45b1-a01a-f51df2288f6a" providerId="ADAL" clId="{BA33D95F-B226-4362-9982-8A478591B365}" dt="2021-01-19T05:59:31.849" v="2653" actId="1076"/>
          <ac:grpSpMkLst>
            <pc:docMk/>
            <pc:sldMk cId="4276152349" sldId="344"/>
            <ac:grpSpMk id="324" creationId="{65FF43D2-7968-416E-AF12-FB83DDE13122}"/>
          </ac:grpSpMkLst>
        </pc:grpChg>
        <pc:grpChg chg="add del mod">
          <ac:chgData name="Jason  Mayberry" userId="cecd4e79-e9a6-45b1-a01a-f51df2288f6a" providerId="ADAL" clId="{BA33D95F-B226-4362-9982-8A478591B365}" dt="2021-01-19T05:51:09.491" v="2504" actId="165"/>
          <ac:grpSpMkLst>
            <pc:docMk/>
            <pc:sldMk cId="4276152349" sldId="344"/>
            <ac:grpSpMk id="332" creationId="{C0F966AC-17C5-48E9-AADF-1E6A0838B5B3}"/>
          </ac:grpSpMkLst>
        </pc:grpChg>
        <pc:grpChg chg="add mod">
          <ac:chgData name="Jason  Mayberry" userId="cecd4e79-e9a6-45b1-a01a-f51df2288f6a" providerId="ADAL" clId="{BA33D95F-B226-4362-9982-8A478591B365}" dt="2021-01-19T05:50:50.187" v="2501" actId="1076"/>
          <ac:grpSpMkLst>
            <pc:docMk/>
            <pc:sldMk cId="4276152349" sldId="344"/>
            <ac:grpSpMk id="334" creationId="{E9465A69-9A64-4C58-8E96-889BBD5E97B8}"/>
          </ac:grpSpMkLst>
        </pc:grpChg>
        <pc:grpChg chg="mod">
          <ac:chgData name="Jason  Mayberry" userId="cecd4e79-e9a6-45b1-a01a-f51df2288f6a" providerId="ADAL" clId="{BA33D95F-B226-4362-9982-8A478591B365}" dt="2021-01-19T05:50:50.187" v="2501" actId="1076"/>
          <ac:grpSpMkLst>
            <pc:docMk/>
            <pc:sldMk cId="4276152349" sldId="344"/>
            <ac:grpSpMk id="336" creationId="{A4F676F7-4002-4785-8953-6F4BC39D262E}"/>
          </ac:grpSpMkLst>
        </pc:grpChg>
        <pc:grpChg chg="mod">
          <ac:chgData name="Jason  Mayberry" userId="cecd4e79-e9a6-45b1-a01a-f51df2288f6a" providerId="ADAL" clId="{BA33D95F-B226-4362-9982-8A478591B365}" dt="2021-01-19T05:50:50.187" v="2501" actId="1076"/>
          <ac:grpSpMkLst>
            <pc:docMk/>
            <pc:sldMk cId="4276152349" sldId="344"/>
            <ac:grpSpMk id="337" creationId="{5A9D835D-4A1A-449F-BCE8-F11B32E9FF15}"/>
          </ac:grpSpMkLst>
        </pc:grpChg>
        <pc:grpChg chg="mod">
          <ac:chgData name="Jason  Mayberry" userId="cecd4e79-e9a6-45b1-a01a-f51df2288f6a" providerId="ADAL" clId="{BA33D95F-B226-4362-9982-8A478591B365}" dt="2021-01-19T05:50:50.187" v="2501" actId="1076"/>
          <ac:grpSpMkLst>
            <pc:docMk/>
            <pc:sldMk cId="4276152349" sldId="344"/>
            <ac:grpSpMk id="340" creationId="{3E1E69A1-2D83-4D24-B028-ACD044A67FD2}"/>
          </ac:grpSpMkLst>
        </pc:grpChg>
        <pc:grpChg chg="mod">
          <ac:chgData name="Jason  Mayberry" userId="cecd4e79-e9a6-45b1-a01a-f51df2288f6a" providerId="ADAL" clId="{BA33D95F-B226-4362-9982-8A478591B365}" dt="2021-01-19T05:50:50.187" v="2501" actId="1076"/>
          <ac:grpSpMkLst>
            <pc:docMk/>
            <pc:sldMk cId="4276152349" sldId="344"/>
            <ac:grpSpMk id="341" creationId="{AB67A8F8-0C8E-4798-B7E7-0535F86AB1C9}"/>
          </ac:grpSpMkLst>
        </pc:grpChg>
        <pc:grpChg chg="add del mod">
          <ac:chgData name="Jason  Mayberry" userId="cecd4e79-e9a6-45b1-a01a-f51df2288f6a" providerId="ADAL" clId="{BA33D95F-B226-4362-9982-8A478591B365}" dt="2021-01-19T06:02:25.289" v="2671" actId="165"/>
          <ac:grpSpMkLst>
            <pc:docMk/>
            <pc:sldMk cId="4276152349" sldId="344"/>
            <ac:grpSpMk id="347" creationId="{0EE0A38F-79BC-4442-A95A-390FEBFA1508}"/>
          </ac:grpSpMkLst>
        </pc:grpChg>
        <pc:grpChg chg="mod topLvl">
          <ac:chgData name="Jason  Mayberry" userId="cecd4e79-e9a6-45b1-a01a-f51df2288f6a" providerId="ADAL" clId="{BA33D95F-B226-4362-9982-8A478591B365}" dt="2021-01-19T06:03:02.875" v="2689" actId="1037"/>
          <ac:grpSpMkLst>
            <pc:docMk/>
            <pc:sldMk cId="4276152349" sldId="344"/>
            <ac:grpSpMk id="349" creationId="{F9088790-0B8D-4B42-ABAC-8D8C76E3A0D6}"/>
          </ac:grpSpMkLst>
        </pc:grpChg>
        <pc:grpChg chg="mod topLvl">
          <ac:chgData name="Jason  Mayberry" userId="cecd4e79-e9a6-45b1-a01a-f51df2288f6a" providerId="ADAL" clId="{BA33D95F-B226-4362-9982-8A478591B365}" dt="2021-01-19T06:03:02.875" v="2689" actId="1037"/>
          <ac:grpSpMkLst>
            <pc:docMk/>
            <pc:sldMk cId="4276152349" sldId="344"/>
            <ac:grpSpMk id="350" creationId="{B87BDDA9-4BC1-4F1E-8777-E45BA0798C5E}"/>
          </ac:grpSpMkLst>
        </pc:grpChg>
        <pc:grpChg chg="mod">
          <ac:chgData name="Jason  Mayberry" userId="cecd4e79-e9a6-45b1-a01a-f51df2288f6a" providerId="ADAL" clId="{BA33D95F-B226-4362-9982-8A478591B365}" dt="2021-01-19T06:03:02.875" v="2689" actId="1037"/>
          <ac:grpSpMkLst>
            <pc:docMk/>
            <pc:sldMk cId="4276152349" sldId="344"/>
            <ac:grpSpMk id="353" creationId="{BA0BB84D-3E64-424E-9189-BA046992FC9C}"/>
          </ac:grpSpMkLst>
        </pc:grpChg>
        <pc:grpChg chg="mod">
          <ac:chgData name="Jason  Mayberry" userId="cecd4e79-e9a6-45b1-a01a-f51df2288f6a" providerId="ADAL" clId="{BA33D95F-B226-4362-9982-8A478591B365}" dt="2021-01-19T06:03:02.875" v="2689" actId="1037"/>
          <ac:grpSpMkLst>
            <pc:docMk/>
            <pc:sldMk cId="4276152349" sldId="344"/>
            <ac:grpSpMk id="354" creationId="{A00D9896-FA2E-4BDE-8A5C-3E200843325A}"/>
          </ac:grpSpMkLst>
        </pc:grpChg>
        <pc:grpChg chg="add del mod">
          <ac:chgData name="Jason  Mayberry" userId="cecd4e79-e9a6-45b1-a01a-f51df2288f6a" providerId="ADAL" clId="{BA33D95F-B226-4362-9982-8A478591B365}" dt="2021-01-19T06:04:33.863" v="2700" actId="478"/>
          <ac:grpSpMkLst>
            <pc:docMk/>
            <pc:sldMk cId="4276152349" sldId="344"/>
            <ac:grpSpMk id="359" creationId="{C141AEAC-664F-4312-9818-4E3C02ECEBD7}"/>
          </ac:grpSpMkLst>
        </pc:grpChg>
        <pc:grpChg chg="add mod">
          <ac:chgData name="Jason  Mayberry" userId="cecd4e79-e9a6-45b1-a01a-f51df2288f6a" providerId="ADAL" clId="{BA33D95F-B226-4362-9982-8A478591B365}" dt="2021-01-19T06:16:33.641" v="2758" actId="167"/>
          <ac:grpSpMkLst>
            <pc:docMk/>
            <pc:sldMk cId="4276152349" sldId="344"/>
            <ac:grpSpMk id="368" creationId="{4E3D82B6-9197-45A7-A760-1E127F3E43A0}"/>
          </ac:grpSpMkLst>
        </pc:grpChg>
        <pc:grpChg chg="add del mod">
          <ac:chgData name="Jason  Mayberry" userId="cecd4e79-e9a6-45b1-a01a-f51df2288f6a" providerId="ADAL" clId="{BA33D95F-B226-4362-9982-8A478591B365}" dt="2021-01-19T06:07:50.247" v="2730" actId="165"/>
          <ac:grpSpMkLst>
            <pc:docMk/>
            <pc:sldMk cId="4276152349" sldId="344"/>
            <ac:grpSpMk id="369" creationId="{2C17A2DC-7C35-401B-91F7-579B4D6D7FAD}"/>
          </ac:grpSpMkLst>
        </pc:grpChg>
        <pc:grpChg chg="add del mod">
          <ac:chgData name="Jason  Mayberry" userId="cecd4e79-e9a6-45b1-a01a-f51df2288f6a" providerId="ADAL" clId="{BA33D95F-B226-4362-9982-8A478591B365}" dt="2021-01-19T06:08:04.477" v="2732" actId="165"/>
          <ac:grpSpMkLst>
            <pc:docMk/>
            <pc:sldMk cId="4276152349" sldId="344"/>
            <ac:grpSpMk id="370" creationId="{967E1F75-7682-4EAC-A471-C81C86D5621E}"/>
          </ac:grpSpMkLst>
        </pc:grpChg>
        <pc:grpChg chg="mod topLvl">
          <ac:chgData name="Jason  Mayberry" userId="cecd4e79-e9a6-45b1-a01a-f51df2288f6a" providerId="ADAL" clId="{BA33D95F-B226-4362-9982-8A478591B365}" dt="2021-01-19T06:08:15.471" v="2736" actId="1076"/>
          <ac:grpSpMkLst>
            <pc:docMk/>
            <pc:sldMk cId="4276152349" sldId="344"/>
            <ac:grpSpMk id="372" creationId="{2F042012-7337-4D27-AF0C-A68342C7E7BE}"/>
          </ac:grpSpMkLst>
        </pc:grpChg>
        <pc:grpChg chg="mod topLvl">
          <ac:chgData name="Jason  Mayberry" userId="cecd4e79-e9a6-45b1-a01a-f51df2288f6a" providerId="ADAL" clId="{BA33D95F-B226-4362-9982-8A478591B365}" dt="2021-01-19T06:08:15.471" v="2736" actId="1076"/>
          <ac:grpSpMkLst>
            <pc:docMk/>
            <pc:sldMk cId="4276152349" sldId="344"/>
            <ac:grpSpMk id="373" creationId="{323E0441-9DBA-4DDD-B803-CBB444DB9358}"/>
          </ac:grpSpMkLst>
        </pc:grpChg>
        <pc:grpChg chg="mod">
          <ac:chgData name="Jason  Mayberry" userId="cecd4e79-e9a6-45b1-a01a-f51df2288f6a" providerId="ADAL" clId="{BA33D95F-B226-4362-9982-8A478591B365}" dt="2021-01-19T06:08:15.471" v="2736" actId="1076"/>
          <ac:grpSpMkLst>
            <pc:docMk/>
            <pc:sldMk cId="4276152349" sldId="344"/>
            <ac:grpSpMk id="376" creationId="{D740ED60-A754-49C9-AB95-E8C0AF5B14CC}"/>
          </ac:grpSpMkLst>
        </pc:grpChg>
        <pc:grpChg chg="mod">
          <ac:chgData name="Jason  Mayberry" userId="cecd4e79-e9a6-45b1-a01a-f51df2288f6a" providerId="ADAL" clId="{BA33D95F-B226-4362-9982-8A478591B365}" dt="2021-01-19T06:08:15.471" v="2736" actId="1076"/>
          <ac:grpSpMkLst>
            <pc:docMk/>
            <pc:sldMk cId="4276152349" sldId="344"/>
            <ac:grpSpMk id="377" creationId="{37F6F79F-648E-4DB2-AB4E-51D2189C0F7A}"/>
          </ac:grpSpMkLst>
        </pc:grpChg>
        <pc:grpChg chg="add del mod">
          <ac:chgData name="Jason  Mayberry" userId="cecd4e79-e9a6-45b1-a01a-f51df2288f6a" providerId="ADAL" clId="{BA33D95F-B226-4362-9982-8A478591B365}" dt="2021-01-19T06:15:22.094" v="2749" actId="478"/>
          <ac:grpSpMkLst>
            <pc:docMk/>
            <pc:sldMk cId="4276152349" sldId="344"/>
            <ac:grpSpMk id="382" creationId="{ED179CED-C105-400D-AFAD-35F433853F6E}"/>
          </ac:grpSpMkLst>
        </pc:grpChg>
        <pc:cxnChg chg="add del mod">
          <ac:chgData name="Jason  Mayberry" userId="cecd4e79-e9a6-45b1-a01a-f51df2288f6a" providerId="ADAL" clId="{BA33D95F-B226-4362-9982-8A478591B365}" dt="2021-01-19T04:52:21.655" v="1076" actId="478"/>
          <ac:cxnSpMkLst>
            <pc:docMk/>
            <pc:sldMk cId="4276152349" sldId="344"/>
            <ac:cxnSpMk id="64" creationId="{328732C0-3E84-4C61-8101-08D3FBA4A1D4}"/>
          </ac:cxnSpMkLst>
        </pc:cxnChg>
        <pc:cxnChg chg="add del mod">
          <ac:chgData name="Jason  Mayberry" userId="cecd4e79-e9a6-45b1-a01a-f51df2288f6a" providerId="ADAL" clId="{BA33D95F-B226-4362-9982-8A478591B365}" dt="2021-01-19T04:52:21.655" v="1076" actId="478"/>
          <ac:cxnSpMkLst>
            <pc:docMk/>
            <pc:sldMk cId="4276152349" sldId="344"/>
            <ac:cxnSpMk id="65" creationId="{F438F761-E307-4DAF-A565-66468D6FF6E3}"/>
          </ac:cxnSpMkLst>
        </pc:cxnChg>
        <pc:cxnChg chg="add del mod">
          <ac:chgData name="Jason  Mayberry" userId="cecd4e79-e9a6-45b1-a01a-f51df2288f6a" providerId="ADAL" clId="{BA33D95F-B226-4362-9982-8A478591B365}" dt="2021-01-19T05:18:30.923" v="1525" actId="478"/>
          <ac:cxnSpMkLst>
            <pc:docMk/>
            <pc:sldMk cId="4276152349" sldId="344"/>
            <ac:cxnSpMk id="139" creationId="{A512C98A-EC8A-49A4-9201-81698981D94C}"/>
          </ac:cxnSpMkLst>
        </pc:cxnChg>
        <pc:cxnChg chg="add del mod">
          <ac:chgData name="Jason  Mayberry" userId="cecd4e79-e9a6-45b1-a01a-f51df2288f6a" providerId="ADAL" clId="{BA33D95F-B226-4362-9982-8A478591B365}" dt="2021-01-19T05:18:30.923" v="1525" actId="478"/>
          <ac:cxnSpMkLst>
            <pc:docMk/>
            <pc:sldMk cId="4276152349" sldId="344"/>
            <ac:cxnSpMk id="167" creationId="{670C4263-2847-4868-BACC-8078939FB50C}"/>
          </ac:cxnSpMkLst>
        </pc:cxnChg>
        <pc:cxnChg chg="add del mod">
          <ac:chgData name="Jason  Mayberry" userId="cecd4e79-e9a6-45b1-a01a-f51df2288f6a" providerId="ADAL" clId="{BA33D95F-B226-4362-9982-8A478591B365}" dt="2021-01-19T05:18:30.923" v="1525" actId="478"/>
          <ac:cxnSpMkLst>
            <pc:docMk/>
            <pc:sldMk cId="4276152349" sldId="344"/>
            <ac:cxnSpMk id="168" creationId="{B07026DA-9C17-4D3C-9298-DBDD2F528AA4}"/>
          </ac:cxnSpMkLst>
        </pc:cxnChg>
        <pc:cxnChg chg="add del mod ord">
          <ac:chgData name="Jason  Mayberry" userId="cecd4e79-e9a6-45b1-a01a-f51df2288f6a" providerId="ADAL" clId="{BA33D95F-B226-4362-9982-8A478591B365}" dt="2021-01-19T05:25:42.310" v="2103" actId="478"/>
          <ac:cxnSpMkLst>
            <pc:docMk/>
            <pc:sldMk cId="4276152349" sldId="344"/>
            <ac:cxnSpMk id="231" creationId="{C1345D1A-4632-4BDE-B3F9-D864BC0C56EF}"/>
          </ac:cxnSpMkLst>
        </pc:cxnChg>
        <pc:cxnChg chg="add del">
          <ac:chgData name="Jason  Mayberry" userId="cecd4e79-e9a6-45b1-a01a-f51df2288f6a" providerId="ADAL" clId="{BA33D95F-B226-4362-9982-8A478591B365}" dt="2021-01-19T05:27:39.243" v="2139" actId="478"/>
          <ac:cxnSpMkLst>
            <pc:docMk/>
            <pc:sldMk cId="4276152349" sldId="344"/>
            <ac:cxnSpMk id="234" creationId="{25A365C7-8F94-41F3-9A67-E4984EAC2D23}"/>
          </ac:cxnSpMkLst>
        </pc:cxnChg>
        <pc:cxnChg chg="add del mod">
          <ac:chgData name="Jason  Mayberry" userId="cecd4e79-e9a6-45b1-a01a-f51df2288f6a" providerId="ADAL" clId="{BA33D95F-B226-4362-9982-8A478591B365}" dt="2021-01-19T06:37:56.533" v="3181"/>
          <ac:cxnSpMkLst>
            <pc:docMk/>
            <pc:sldMk cId="4276152349" sldId="344"/>
            <ac:cxnSpMk id="387" creationId="{08236D7D-4FEC-410B-B56A-95EE9D9D6D85}"/>
          </ac:cxnSpMkLst>
        </pc:cxnChg>
      </pc:sldChg>
      <pc:sldChg chg="addSp delSp modSp add mod modAnim">
        <pc:chgData name="Jason  Mayberry" userId="cecd4e79-e9a6-45b1-a01a-f51df2288f6a" providerId="ADAL" clId="{BA33D95F-B226-4362-9982-8A478591B365}" dt="2021-01-19T07:03:24.644" v="3800"/>
        <pc:sldMkLst>
          <pc:docMk/>
          <pc:sldMk cId="194615764" sldId="345"/>
        </pc:sldMkLst>
        <pc:spChg chg="add mod">
          <ac:chgData name="Jason  Mayberry" userId="cecd4e79-e9a6-45b1-a01a-f51df2288f6a" providerId="ADAL" clId="{BA33D95F-B226-4362-9982-8A478591B365}" dt="2021-01-19T06:38:05.445" v="3186" actId="1076"/>
          <ac:spMkLst>
            <pc:docMk/>
            <pc:sldMk cId="194615764" sldId="345"/>
            <ac:spMk id="4" creationId="{0E5C1D07-B0E8-4105-ABD8-539C9C0AB594}"/>
          </ac:spMkLst>
        </pc:spChg>
        <pc:spChg chg="add mod or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8" creationId="{650AD5CE-86F3-43B7-A484-E5DF4EB7A6AF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96" creationId="{E7FBF97F-F8CF-4294-8446-8E0567A447C7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97" creationId="{4C9465B2-BC7D-4C9E-BDF0-623E279EFA9D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98" creationId="{A37DBFE9-CADF-47C1-B0E2-63A82ADF94F9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99" creationId="{5BE0E64F-961E-4CFE-B664-EB44CA877C20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00" creationId="{DF2CFFE8-DD9D-4F8C-A961-D8403B6B24C7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01" creationId="{6BF775DC-C85D-4CBA-8DAA-A2749809BF81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03" creationId="{102E6C57-0D72-4464-9F47-85E2003FEDD3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06" creationId="{6A271F7D-5C7D-49E5-991E-CD050459EC4E}"/>
          </ac:spMkLst>
        </pc:spChg>
        <pc:spChg chg="mod">
          <ac:chgData name="Jason  Mayberry" userId="cecd4e79-e9a6-45b1-a01a-f51df2288f6a" providerId="ADAL" clId="{BA33D95F-B226-4362-9982-8A478591B365}" dt="2021-01-19T06:50:35.012" v="3288" actId="207"/>
          <ac:spMkLst>
            <pc:docMk/>
            <pc:sldMk cId="194615764" sldId="345"/>
            <ac:spMk id="107" creationId="{46377017-AA18-416C-A886-4AD05D8A7C4B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0" creationId="{FC680696-F432-478C-AF99-1AE6DCF66A8E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1" creationId="{D9FBBCB5-B258-44D1-91FB-5452887D3B10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2" creationId="{767A670F-4D27-419F-B4EF-1DC90F75B7A0}"/>
          </ac:spMkLst>
        </pc:spChg>
        <pc:spChg chg="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3" creationId="{EA1F75EE-20D9-49FA-88F7-395A1A59A702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4" creationId="{21EA33B1-FFDA-486E-BEBC-8660173C8296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5" creationId="{05E58F65-6192-496D-AEFA-7B6DE702846A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6" creationId="{A5344850-81AC-4470-AA25-B6630514C28A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17" creationId="{F450E3E0-572B-418A-985F-3C826745FBFA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20" creationId="{451DE5C5-8796-4C8D-A0E7-FD36E8C1E0BC}"/>
          </ac:spMkLst>
        </pc:spChg>
        <pc:spChg chg="add mod">
          <ac:chgData name="Jason  Mayberry" userId="cecd4e79-e9a6-45b1-a01a-f51df2288f6a" providerId="ADAL" clId="{BA33D95F-B226-4362-9982-8A478591B365}" dt="2021-01-19T06:50:30.369" v="3287" actId="166"/>
          <ac:spMkLst>
            <pc:docMk/>
            <pc:sldMk cId="194615764" sldId="345"/>
            <ac:spMk id="123" creationId="{E05F4040-E36A-4FFD-BBB5-D986472FC171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24" creationId="{AC78CE26-DA0E-4149-9F44-6AC183952E5C}"/>
          </ac:spMkLst>
        </pc:spChg>
        <pc:spChg chg="add mod">
          <ac:chgData name="Jason  Mayberry" userId="cecd4e79-e9a6-45b1-a01a-f51df2288f6a" providerId="ADAL" clId="{BA33D95F-B226-4362-9982-8A478591B365}" dt="2021-01-19T06:40:20.612" v="3210" actId="1076"/>
          <ac:spMkLst>
            <pc:docMk/>
            <pc:sldMk cId="194615764" sldId="345"/>
            <ac:spMk id="125" creationId="{6E27D0F7-524D-443B-9477-2B682AB8E39C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27" creationId="{BD37A89C-E94B-466A-AB15-B862DE951CED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28" creationId="{98B00E33-D8C3-48AB-A03B-4071D8AA501C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29" creationId="{16888AA2-17A3-44AA-8517-1F061BC6DEAA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30" creationId="{F2CEF5B7-110C-47AF-AD0E-96F6137704C4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31" creationId="{C036D35B-14CB-4DB8-B646-4DE136A1507A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32" creationId="{A193C7E9-4A8F-4C8F-A394-D86F1C4FD5A8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34" creationId="{5458605F-B32F-446F-820C-2D2761006ABB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37" creationId="{FF6A0947-AB9A-4DF1-8B96-DEE930F5414D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38" creationId="{3975657F-5F4C-4402-A6C9-B68F413F1219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41" creationId="{E2DF564B-D10B-491A-B55A-3A2A996DA062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42" creationId="{D9FAE7B5-C959-4D5E-BDCE-146C80B2FE9A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43" creationId="{2BC2DF26-CA6B-499D-A649-804EFF892833}"/>
          </ac:spMkLst>
        </pc:spChg>
        <pc:spChg chg="mod">
          <ac:chgData name="Jason  Mayberry" userId="cecd4e79-e9a6-45b1-a01a-f51df2288f6a" providerId="ADAL" clId="{BA33D95F-B226-4362-9982-8A478591B365}" dt="2021-01-19T06:25:27.977" v="2778" actId="571"/>
          <ac:spMkLst>
            <pc:docMk/>
            <pc:sldMk cId="194615764" sldId="345"/>
            <ac:spMk id="144" creationId="{963D7B23-ADBA-48E4-AB9C-1BCBAC558933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45" creationId="{F658D8F5-9546-4BAA-91E0-E867619146F3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46" creationId="{D576D29F-3647-49B5-B6B1-E2B532AFB348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47" creationId="{AA65BE78-F020-4462-A05A-70731AA3ED4E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48" creationId="{1E1420E6-27A0-4B5C-AD0F-C0834E68B493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49" creationId="{2DD88E13-0AAC-468B-9858-E34DCFD0F8AD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50" creationId="{B0D1D3BD-0FD7-4C5D-B2E8-F51E513C978C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51" creationId="{161A0CF6-9F86-4818-97D7-EB790D621F64}"/>
          </ac:spMkLst>
        </pc:spChg>
        <pc:spChg chg="add del mod">
          <ac:chgData name="Jason  Mayberry" userId="cecd4e79-e9a6-45b1-a01a-f51df2288f6a" providerId="ADAL" clId="{BA33D95F-B226-4362-9982-8A478591B365}" dt="2021-01-19T06:25:28.953" v="2779" actId="478"/>
          <ac:spMkLst>
            <pc:docMk/>
            <pc:sldMk cId="194615764" sldId="345"/>
            <ac:spMk id="152" creationId="{BCA21389-4681-4D49-91BA-B4534A9E9E5A}"/>
          </ac:spMkLst>
        </pc:spChg>
        <pc:spChg chg="mod">
          <ac:chgData name="Jason  Mayberry" userId="cecd4e79-e9a6-45b1-a01a-f51df2288f6a" providerId="ADAL" clId="{BA33D95F-B226-4362-9982-8A478591B365}" dt="2021-01-19T06:30:38.773" v="3054" actId="1076"/>
          <ac:spMkLst>
            <pc:docMk/>
            <pc:sldMk cId="194615764" sldId="345"/>
            <ac:spMk id="154" creationId="{76D5D229-97C9-42EF-B492-62B824F2E8D1}"/>
          </ac:spMkLst>
        </pc:spChg>
        <pc:spChg chg="mod">
          <ac:chgData name="Jason  Mayberry" userId="cecd4e79-e9a6-45b1-a01a-f51df2288f6a" providerId="ADAL" clId="{BA33D95F-B226-4362-9982-8A478591B365}" dt="2021-01-19T06:30:38.773" v="3054" actId="1076"/>
          <ac:spMkLst>
            <pc:docMk/>
            <pc:sldMk cId="194615764" sldId="345"/>
            <ac:spMk id="155" creationId="{9B2104CB-7C6F-416A-8D1E-F4F3F9F41EB8}"/>
          </ac:spMkLst>
        </pc:spChg>
        <pc:spChg chg="add 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56" creationId="{D70F3226-F04A-4F70-91F3-96CBA08EF5C1}"/>
          </ac:spMkLst>
        </pc:spChg>
        <pc:spChg chg="add 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57" creationId="{13DA7732-AC97-4C38-A0BE-A6512E0B837E}"/>
          </ac:spMkLst>
        </pc:spChg>
        <pc:spChg chg="add del mod">
          <ac:chgData name="Jason  Mayberry" userId="cecd4e79-e9a6-45b1-a01a-f51df2288f6a" providerId="ADAL" clId="{BA33D95F-B226-4362-9982-8A478591B365}" dt="2021-01-19T06:37:07.799" v="3121" actId="478"/>
          <ac:spMkLst>
            <pc:docMk/>
            <pc:sldMk cId="194615764" sldId="345"/>
            <ac:spMk id="158" creationId="{FA581D91-21CB-4EBE-923B-363E27ABEBF8}"/>
          </ac:spMkLst>
        </pc:spChg>
        <pc:spChg chg="add 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59" creationId="{58B8E83D-F36D-4844-93B9-98B3133F74EB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61" creationId="{8ED25E00-748C-414C-BABC-97E0351DC810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64" creationId="{037EF73D-8F1C-431D-A2DE-2DA01B427A3E}"/>
          </ac:spMkLst>
        </pc:spChg>
        <pc:spChg chg="mod">
          <ac:chgData name="Jason  Mayberry" userId="cecd4e79-e9a6-45b1-a01a-f51df2288f6a" providerId="ADAL" clId="{BA33D95F-B226-4362-9982-8A478591B365}" dt="2021-01-19T06:37:25.014" v="3126" actId="207"/>
          <ac:spMkLst>
            <pc:docMk/>
            <pc:sldMk cId="194615764" sldId="345"/>
            <ac:spMk id="165" creationId="{24AF0F5E-844B-4A42-A5FE-0F31108454FD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168" creationId="{B22F4FAD-4DE8-4D97-BC54-BAB4D2556CE4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215" creationId="{9D20FD36-7E50-4465-B34B-3BF1D6428DE4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216" creationId="{7C69F795-BDE4-48DD-92B9-9F79F64A7168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17" creationId="{53A61819-1EFD-40DC-A4F3-75DDCA9A64CE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19" creationId="{438796C8-344D-4926-96CF-9C4EBFB065B8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20" creationId="{1C447FF2-F946-4A46-A08B-A3ECABEB3544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21" creationId="{6B450047-B6C5-429F-B872-38C5BF9463D0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22" creationId="{B67A5701-2FBB-410B-A4B6-2571C11E7CBA}"/>
          </ac:spMkLst>
        </pc:spChg>
        <pc:spChg chg="del">
          <ac:chgData name="Jason  Mayberry" userId="cecd4e79-e9a6-45b1-a01a-f51df2288f6a" providerId="ADAL" clId="{BA33D95F-B226-4362-9982-8A478591B365}" dt="2021-01-19T06:25:01.784" v="2773" actId="478"/>
          <ac:spMkLst>
            <pc:docMk/>
            <pc:sldMk cId="194615764" sldId="345"/>
            <ac:spMk id="223" creationId="{A4D5233A-8D88-4382-9E6D-ADA0DDF0DE06}"/>
          </ac:spMkLst>
        </pc:spChg>
        <pc:spChg chg="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226" creationId="{0B59CDD3-77DF-4836-A6D3-5F414E868FAB}"/>
          </ac:spMkLst>
        </pc:spChg>
        <pc:spChg chg="add del mod">
          <ac:chgData name="Jason  Mayberry" userId="cecd4e79-e9a6-45b1-a01a-f51df2288f6a" providerId="ADAL" clId="{BA33D95F-B226-4362-9982-8A478591B365}" dt="2021-01-19T06:37:02.470" v="3119" actId="478"/>
          <ac:spMkLst>
            <pc:docMk/>
            <pc:sldMk cId="194615764" sldId="345"/>
            <ac:spMk id="227" creationId="{1D53D33E-710C-432E-9392-ED68C455D138}"/>
          </ac:spMkLst>
        </pc:spChg>
        <pc:spChg chg="del">
          <ac:chgData name="Jason  Mayberry" userId="cecd4e79-e9a6-45b1-a01a-f51df2288f6a" providerId="ADAL" clId="{BA33D95F-B226-4362-9982-8A478591B365}" dt="2021-01-19T06:25:02.553" v="2774" actId="478"/>
          <ac:spMkLst>
            <pc:docMk/>
            <pc:sldMk cId="194615764" sldId="345"/>
            <ac:spMk id="228" creationId="{5BDC1DFA-0A1E-4649-8871-D6EB52C2711B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29" creationId="{9A86E1A4-00DD-4FF6-BCCA-1893478B4A2D}"/>
          </ac:spMkLst>
        </pc:spChg>
        <pc:spChg chg="add mod">
          <ac:chgData name="Jason  Mayberry" userId="cecd4e79-e9a6-45b1-a01a-f51df2288f6a" providerId="ADAL" clId="{BA33D95F-B226-4362-9982-8A478591B365}" dt="2021-01-19T06:37:17.252" v="3125" actId="1076"/>
          <ac:spMkLst>
            <pc:docMk/>
            <pc:sldMk cId="194615764" sldId="345"/>
            <ac:spMk id="230" creationId="{E33FC0CB-5F43-4DFD-986D-8BCA1A19A54C}"/>
          </ac:spMkLst>
        </pc:spChg>
        <pc:spChg chg="add del mod">
          <ac:chgData name="Jason  Mayberry" userId="cecd4e79-e9a6-45b1-a01a-f51df2288f6a" providerId="ADAL" clId="{BA33D95F-B226-4362-9982-8A478591B365}" dt="2021-01-19T06:37:00.165" v="3117" actId="478"/>
          <ac:spMkLst>
            <pc:docMk/>
            <pc:sldMk cId="194615764" sldId="345"/>
            <ac:spMk id="231" creationId="{8EECF85D-B9E5-4F76-856F-DB5A07BA1E37}"/>
          </ac:spMkLst>
        </pc:spChg>
        <pc:spChg chg="add del mod">
          <ac:chgData name="Jason  Mayberry" userId="cecd4e79-e9a6-45b1-a01a-f51df2288f6a" providerId="ADAL" clId="{BA33D95F-B226-4362-9982-8A478591B365}" dt="2021-01-19T06:37:00.165" v="3117" actId="478"/>
          <ac:spMkLst>
            <pc:docMk/>
            <pc:sldMk cId="194615764" sldId="345"/>
            <ac:spMk id="233" creationId="{A18864D6-454B-4E67-9D13-FF9FB906EDEE}"/>
          </ac:spMkLst>
        </pc:spChg>
        <pc:spChg chg="add del mod">
          <ac:chgData name="Jason  Mayberry" userId="cecd4e79-e9a6-45b1-a01a-f51df2288f6a" providerId="ADAL" clId="{BA33D95F-B226-4362-9982-8A478591B365}" dt="2021-01-19T06:37:00.165" v="3117" actId="478"/>
          <ac:spMkLst>
            <pc:docMk/>
            <pc:sldMk cId="194615764" sldId="345"/>
            <ac:spMk id="234" creationId="{8D8AD59F-21B8-4937-BF55-3E5727C69244}"/>
          </ac:spMkLst>
        </pc:spChg>
        <pc:spChg chg="mod ord">
          <ac:chgData name="Jason  Mayberry" userId="cecd4e79-e9a6-45b1-a01a-f51df2288f6a" providerId="ADAL" clId="{BA33D95F-B226-4362-9982-8A478591B365}" dt="2021-01-19T07:03:01.866" v="3765" actId="166"/>
          <ac:spMkLst>
            <pc:docMk/>
            <pc:sldMk cId="194615764" sldId="345"/>
            <ac:spMk id="236" creationId="{49A3C46D-4131-409F-BBA5-1542CFC35CD6}"/>
          </ac:spMkLst>
        </pc:spChg>
        <pc:spChg chg="add del mod">
          <ac:chgData name="Jason  Mayberry" userId="cecd4e79-e9a6-45b1-a01a-f51df2288f6a" providerId="ADAL" clId="{BA33D95F-B226-4362-9982-8A478591B365}" dt="2021-01-19T06:37:12.031" v="3123" actId="478"/>
          <ac:spMkLst>
            <pc:docMk/>
            <pc:sldMk cId="194615764" sldId="345"/>
            <ac:spMk id="237" creationId="{FF872662-B0A8-47B6-A2CF-9EB64B50CEF8}"/>
          </ac:spMkLst>
        </pc:spChg>
        <pc:spChg chg="add del mod">
          <ac:chgData name="Jason  Mayberry" userId="cecd4e79-e9a6-45b1-a01a-f51df2288f6a" providerId="ADAL" clId="{BA33D95F-B226-4362-9982-8A478591B365}" dt="2021-01-19T06:37:09.850" v="3122" actId="478"/>
          <ac:spMkLst>
            <pc:docMk/>
            <pc:sldMk cId="194615764" sldId="345"/>
            <ac:spMk id="238" creationId="{47513FD1-9F7A-44F3-B7CC-BD90496C15DF}"/>
          </ac:spMkLst>
        </pc:spChg>
        <pc:spChg chg="add del mod">
          <ac:chgData name="Jason  Mayberry" userId="cecd4e79-e9a6-45b1-a01a-f51df2288f6a" providerId="ADAL" clId="{BA33D95F-B226-4362-9982-8A478591B365}" dt="2021-01-19T06:37:00.165" v="3117" actId="478"/>
          <ac:spMkLst>
            <pc:docMk/>
            <pc:sldMk cId="194615764" sldId="345"/>
            <ac:spMk id="239" creationId="{B5B76D1F-90A0-4AAE-8602-2E51236E8ECD}"/>
          </ac:spMkLst>
        </pc:spChg>
        <pc:spChg chg="add mod ord">
          <ac:chgData name="Jason  Mayberry" userId="cecd4e79-e9a6-45b1-a01a-f51df2288f6a" providerId="ADAL" clId="{BA33D95F-B226-4362-9982-8A478591B365}" dt="2021-01-19T07:03:01.866" v="3765" actId="166"/>
          <ac:spMkLst>
            <pc:docMk/>
            <pc:sldMk cId="194615764" sldId="345"/>
            <ac:spMk id="240" creationId="{5512D4AD-3164-4D64-95EB-C957DBBAECB6}"/>
          </ac:spMkLst>
        </pc:spChg>
        <pc:spChg chg="add mod">
          <ac:chgData name="Jason  Mayberry" userId="cecd4e79-e9a6-45b1-a01a-f51df2288f6a" providerId="ADAL" clId="{BA33D95F-B226-4362-9982-8A478591B365}" dt="2021-01-19T06:50:04.952" v="3286" actId="1076"/>
          <ac:spMkLst>
            <pc:docMk/>
            <pc:sldMk cId="194615764" sldId="345"/>
            <ac:spMk id="249" creationId="{5818D910-41CA-45BB-8D14-127EA776FB03}"/>
          </ac:spMkLst>
        </pc:spChg>
        <pc:spChg chg="add mod">
          <ac:chgData name="Jason  Mayberry" userId="cecd4e79-e9a6-45b1-a01a-f51df2288f6a" providerId="ADAL" clId="{BA33D95F-B226-4362-9982-8A478591B365}" dt="2021-01-19T06:51:44.700" v="3299" actId="1037"/>
          <ac:spMkLst>
            <pc:docMk/>
            <pc:sldMk cId="194615764" sldId="345"/>
            <ac:spMk id="250" creationId="{D4E3BE4B-D135-4730-A975-E46E0184F063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55" creationId="{BD9CEFA8-BD02-4F9A-849B-2D00F18A2108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56" creationId="{719BE046-CC68-411E-AA44-AA50EF2AAA16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57" creationId="{8F97E863-CA08-4799-8B0C-43D9896B5CF8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58" creationId="{F79BC659-E3B4-45F6-B96A-53553B12F0BF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60" creationId="{F7E021D6-6AB8-4754-AE92-EB2A585FB135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61" creationId="{25447BEF-9258-4B00-92A6-F691B1D969EA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65" creationId="{C5FA21FA-5C86-4C53-B948-3DB2A55122F8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66" creationId="{34D496C7-E7D6-43B5-AB52-49C3114F3704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68" creationId="{F662EABD-FA71-4C4F-A2CA-AF929570502B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69" creationId="{6F44B913-6031-443E-AB06-30C99B573480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0" creationId="{2A1B7DF5-DF86-4CCE-A5E6-7CE794FB85F3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3" creationId="{E3F7A4DF-A141-4FCC-80A6-549AD0CEC8B3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4" creationId="{A2FF22BA-EE99-446E-A5EC-4C52DDB3D951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7" creationId="{540588EE-854E-48F8-A1D0-C43AB4F913AE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8" creationId="{473266C6-ED01-4D69-8A15-253D75383189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79" creationId="{BDCF5A7B-8DF4-42CA-941D-C5C32A577135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80" creationId="{D2547A0C-EE26-4A2E-9DD8-70A3D05C19A7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81" creationId="{81CD2331-4720-4E1C-9A05-DDF2EB5B006C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82" creationId="{3B6E3141-6619-4281-B428-EB41543A3CEA}"/>
          </ac:spMkLst>
        </pc:spChg>
        <pc:spChg chg="del">
          <ac:chgData name="Jason  Mayberry" userId="cecd4e79-e9a6-45b1-a01a-f51df2288f6a" providerId="ADAL" clId="{BA33D95F-B226-4362-9982-8A478591B365}" dt="2021-01-19T06:24:59.829" v="2772" actId="478"/>
          <ac:spMkLst>
            <pc:docMk/>
            <pc:sldMk cId="194615764" sldId="345"/>
            <ac:spMk id="295" creationId="{62AB4056-8915-45DF-90DD-C09EA7A7D203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96" creationId="{7023C410-03A4-4CAB-8CE0-71FFD66DEEAB}"/>
          </ac:spMkLst>
        </pc:spChg>
        <pc:spChg chg="mod">
          <ac:chgData name="Jason  Mayberry" userId="cecd4e79-e9a6-45b1-a01a-f51df2288f6a" providerId="ADAL" clId="{BA33D95F-B226-4362-9982-8A478591B365}" dt="2021-01-19T07:03:11.186" v="3797" actId="1036"/>
          <ac:spMkLst>
            <pc:docMk/>
            <pc:sldMk cId="194615764" sldId="345"/>
            <ac:spMk id="297" creationId="{7FC2DA52-F5DE-4450-AF78-9D8AEA3DCFB5}"/>
          </ac:spMkLst>
        </pc:spChg>
        <pc:grpChg chg="add 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3" creationId="{361675A4-F4F9-4C95-B0E2-9020229B9904}"/>
          </ac:grpSpMkLst>
        </pc:grpChg>
        <pc:grpChg chg="add 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9" creationId="{805CA8D1-9066-49DE-BB54-EB101A384B0A}"/>
          </ac:grpSpMkLst>
        </pc:grpChg>
        <pc:grpChg chg="add mod">
          <ac:chgData name="Jason  Mayberry" userId="cecd4e79-e9a6-45b1-a01a-f51df2288f6a" providerId="ADAL" clId="{BA33D95F-B226-4362-9982-8A478591B365}" dt="2021-01-19T06:40:20.612" v="3210" actId="1076"/>
          <ac:grpSpMkLst>
            <pc:docMk/>
            <pc:sldMk cId="194615764" sldId="345"/>
            <ac:grpSpMk id="95" creationId="{E07FA97E-250A-407F-BB82-70153E71E86D}"/>
          </ac:grpSpMkLst>
        </pc:grpChg>
        <pc:grpChg chg="add mod">
          <ac:chgData name="Jason  Mayberry" userId="cecd4e79-e9a6-45b1-a01a-f51df2288f6a" providerId="ADAL" clId="{BA33D95F-B226-4362-9982-8A478591B365}" dt="2021-01-19T06:50:30.369" v="3287" actId="166"/>
          <ac:grpSpMkLst>
            <pc:docMk/>
            <pc:sldMk cId="194615764" sldId="345"/>
            <ac:grpSpMk id="102" creationId="{126A32E6-47B0-4084-AA15-24C8AF1E602A}"/>
          </ac:grpSpMkLst>
        </pc:grpChg>
        <pc:grpChg chg="mod">
          <ac:chgData name="Jason  Mayberry" userId="cecd4e79-e9a6-45b1-a01a-f51df2288f6a" providerId="ADAL" clId="{BA33D95F-B226-4362-9982-8A478591B365}" dt="2021-01-19T06:40:20.612" v="3210" actId="1076"/>
          <ac:grpSpMkLst>
            <pc:docMk/>
            <pc:sldMk cId="194615764" sldId="345"/>
            <ac:grpSpMk id="104" creationId="{23692FCC-14B2-4954-AE22-906A0A3F1DAC}"/>
          </ac:grpSpMkLst>
        </pc:grpChg>
        <pc:grpChg chg="mod">
          <ac:chgData name="Jason  Mayberry" userId="cecd4e79-e9a6-45b1-a01a-f51df2288f6a" providerId="ADAL" clId="{BA33D95F-B226-4362-9982-8A478591B365}" dt="2021-01-19T06:40:20.612" v="3210" actId="1076"/>
          <ac:grpSpMkLst>
            <pc:docMk/>
            <pc:sldMk cId="194615764" sldId="345"/>
            <ac:grpSpMk id="105" creationId="{8978736E-58B0-4493-A183-A81C3B1A4098}"/>
          </ac:grpSpMkLst>
        </pc:grpChg>
        <pc:grpChg chg="mod">
          <ac:chgData name="Jason  Mayberry" userId="cecd4e79-e9a6-45b1-a01a-f51df2288f6a" providerId="ADAL" clId="{BA33D95F-B226-4362-9982-8A478591B365}" dt="2021-01-19T06:40:20.612" v="3210" actId="1076"/>
          <ac:grpSpMkLst>
            <pc:docMk/>
            <pc:sldMk cId="194615764" sldId="345"/>
            <ac:grpSpMk id="108" creationId="{01C97A3F-8B7F-46FB-8AC1-84B1D9019A93}"/>
          </ac:grpSpMkLst>
        </pc:grpChg>
        <pc:grpChg chg="mod">
          <ac:chgData name="Jason  Mayberry" userId="cecd4e79-e9a6-45b1-a01a-f51df2288f6a" providerId="ADAL" clId="{BA33D95F-B226-4362-9982-8A478591B365}" dt="2021-01-19T06:40:20.612" v="3210" actId="1076"/>
          <ac:grpSpMkLst>
            <pc:docMk/>
            <pc:sldMk cId="194615764" sldId="345"/>
            <ac:grpSpMk id="109" creationId="{91F95352-BD8F-4470-9FDA-E7F5B71EFFCF}"/>
          </ac:grpSpMkLst>
        </pc:grpChg>
        <pc:grpChg chg="add del mod">
          <ac:chgData name="Jason  Mayberry" userId="cecd4e79-e9a6-45b1-a01a-f51df2288f6a" providerId="ADAL" clId="{BA33D95F-B226-4362-9982-8A478591B365}" dt="2021-01-19T06:25:28.953" v="2779" actId="478"/>
          <ac:grpSpMkLst>
            <pc:docMk/>
            <pc:sldMk cId="194615764" sldId="345"/>
            <ac:grpSpMk id="126" creationId="{6E1D12F1-2530-4F8E-9488-E614F80905A1}"/>
          </ac:grpSpMkLst>
        </pc:grpChg>
        <pc:grpChg chg="add del mod">
          <ac:chgData name="Jason  Mayberry" userId="cecd4e79-e9a6-45b1-a01a-f51df2288f6a" providerId="ADAL" clId="{BA33D95F-B226-4362-9982-8A478591B365}" dt="2021-01-19T06:25:28.953" v="2779" actId="478"/>
          <ac:grpSpMkLst>
            <pc:docMk/>
            <pc:sldMk cId="194615764" sldId="345"/>
            <ac:grpSpMk id="133" creationId="{80298DBF-2F6E-4913-B17B-F349B82509AF}"/>
          </ac:grpSpMkLst>
        </pc:grpChg>
        <pc:grpChg chg="mod">
          <ac:chgData name="Jason  Mayberry" userId="cecd4e79-e9a6-45b1-a01a-f51df2288f6a" providerId="ADAL" clId="{BA33D95F-B226-4362-9982-8A478591B365}" dt="2021-01-19T06:25:27.977" v="2778" actId="571"/>
          <ac:grpSpMkLst>
            <pc:docMk/>
            <pc:sldMk cId="194615764" sldId="345"/>
            <ac:grpSpMk id="135" creationId="{098CB74B-EF89-4269-8DC0-5D256AEAEE51}"/>
          </ac:grpSpMkLst>
        </pc:grpChg>
        <pc:grpChg chg="mod">
          <ac:chgData name="Jason  Mayberry" userId="cecd4e79-e9a6-45b1-a01a-f51df2288f6a" providerId="ADAL" clId="{BA33D95F-B226-4362-9982-8A478591B365}" dt="2021-01-19T06:25:27.977" v="2778" actId="571"/>
          <ac:grpSpMkLst>
            <pc:docMk/>
            <pc:sldMk cId="194615764" sldId="345"/>
            <ac:grpSpMk id="136" creationId="{70FA01A1-D38F-425D-8C26-62292953221D}"/>
          </ac:grpSpMkLst>
        </pc:grpChg>
        <pc:grpChg chg="mod">
          <ac:chgData name="Jason  Mayberry" userId="cecd4e79-e9a6-45b1-a01a-f51df2288f6a" providerId="ADAL" clId="{BA33D95F-B226-4362-9982-8A478591B365}" dt="2021-01-19T06:25:27.977" v="2778" actId="571"/>
          <ac:grpSpMkLst>
            <pc:docMk/>
            <pc:sldMk cId="194615764" sldId="345"/>
            <ac:grpSpMk id="139" creationId="{0E37F02B-3591-419F-888F-F03FF5A75F3F}"/>
          </ac:grpSpMkLst>
        </pc:grpChg>
        <pc:grpChg chg="mod">
          <ac:chgData name="Jason  Mayberry" userId="cecd4e79-e9a6-45b1-a01a-f51df2288f6a" providerId="ADAL" clId="{BA33D95F-B226-4362-9982-8A478591B365}" dt="2021-01-19T06:25:27.977" v="2778" actId="571"/>
          <ac:grpSpMkLst>
            <pc:docMk/>
            <pc:sldMk cId="194615764" sldId="345"/>
            <ac:grpSpMk id="140" creationId="{E697DDF8-C7BB-4F61-AB6E-15C9F63D38C4}"/>
          </ac:grpSpMkLst>
        </pc:grpChg>
        <pc:grpChg chg="add del mod">
          <ac:chgData name="Jason  Mayberry" userId="cecd4e79-e9a6-45b1-a01a-f51df2288f6a" providerId="ADAL" clId="{BA33D95F-B226-4362-9982-8A478591B365}" dt="2021-01-19T06:37:01.205" v="3118" actId="478"/>
          <ac:grpSpMkLst>
            <pc:docMk/>
            <pc:sldMk cId="194615764" sldId="345"/>
            <ac:grpSpMk id="153" creationId="{8AEBD3A0-C8C0-4229-A17F-D6CE8E7A6ACF}"/>
          </ac:grpSpMkLst>
        </pc:grpChg>
        <pc:grpChg chg="add 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160" creationId="{9D66A345-4021-4BA7-913A-671E6000026F}"/>
          </ac:grpSpMkLst>
        </pc:grpChg>
        <pc:grpChg chg="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162" creationId="{C41A8686-05D7-4698-9BC5-C99BB83010FF}"/>
          </ac:grpSpMkLst>
        </pc:grpChg>
        <pc:grpChg chg="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163" creationId="{1D8C3595-86EF-48ED-8A21-97A3077DAA3D}"/>
          </ac:grpSpMkLst>
        </pc:grpChg>
        <pc:grpChg chg="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166" creationId="{68DE6E7F-5BE4-45A4-AFB7-B1AD6898BB3B}"/>
          </ac:grpSpMkLst>
        </pc:grpChg>
        <pc:grpChg chg="mod">
          <ac:chgData name="Jason  Mayberry" userId="cecd4e79-e9a6-45b1-a01a-f51df2288f6a" providerId="ADAL" clId="{BA33D95F-B226-4362-9982-8A478591B365}" dt="2021-01-19T06:37:17.252" v="3125" actId="1076"/>
          <ac:grpSpMkLst>
            <pc:docMk/>
            <pc:sldMk cId="194615764" sldId="345"/>
            <ac:grpSpMk id="167" creationId="{26D36336-9495-4DC3-BD97-3FDC43AB3D78}"/>
          </ac:grpSpMkLst>
        </pc:grpChg>
        <pc:grpChg chg="add 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52" creationId="{541DB1ED-A989-4C9A-A526-D1A8B0698074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54" creationId="{BF8AC8E8-5174-478C-A12D-C3A32EEFF3A0}"/>
          </ac:grpSpMkLst>
        </pc:grpChg>
        <pc:grpChg chg="del">
          <ac:chgData name="Jason  Mayberry" userId="cecd4e79-e9a6-45b1-a01a-f51df2288f6a" providerId="ADAL" clId="{BA33D95F-B226-4362-9982-8A478591B365}" dt="2021-01-19T06:24:59.829" v="2772" actId="478"/>
          <ac:grpSpMkLst>
            <pc:docMk/>
            <pc:sldMk cId="194615764" sldId="345"/>
            <ac:grpSpMk id="259" creationId="{1D0279D4-90B5-42CA-86F9-3CE52350C264}"/>
          </ac:grpSpMkLst>
        </pc:grpChg>
        <pc:grpChg chg="del">
          <ac:chgData name="Jason  Mayberry" userId="cecd4e79-e9a6-45b1-a01a-f51df2288f6a" providerId="ADAL" clId="{BA33D95F-B226-4362-9982-8A478591B365}" dt="2021-01-19T06:24:59.829" v="2772" actId="478"/>
          <ac:grpSpMkLst>
            <pc:docMk/>
            <pc:sldMk cId="194615764" sldId="345"/>
            <ac:grpSpMk id="264" creationId="{2D4928A9-B731-4E3B-9436-D95BD149512C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67" creationId="{44AFAC80-E452-45BB-A814-2C2C3C34B16D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71" creationId="{FA756AFC-EAC2-4B95-89DC-B79463136AB7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72" creationId="{4BA48644-48ED-4752-B6CE-22F79F235181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75" creationId="{788B55B4-895C-4480-A724-F214FBD561D1}"/>
          </ac:grpSpMkLst>
        </pc:grpChg>
        <pc:grpChg chg="mod">
          <ac:chgData name="Jason  Mayberry" userId="cecd4e79-e9a6-45b1-a01a-f51df2288f6a" providerId="ADAL" clId="{BA33D95F-B226-4362-9982-8A478591B365}" dt="2021-01-19T07:03:11.186" v="3797" actId="1036"/>
          <ac:grpSpMkLst>
            <pc:docMk/>
            <pc:sldMk cId="194615764" sldId="345"/>
            <ac:grpSpMk id="276" creationId="{01E1599E-AF72-437F-B942-FEE60AA0D6A9}"/>
          </ac:grpSpMkLst>
        </pc:grpChg>
        <pc:grpChg chg="del">
          <ac:chgData name="Jason  Mayberry" userId="cecd4e79-e9a6-45b1-a01a-f51df2288f6a" providerId="ADAL" clId="{BA33D95F-B226-4362-9982-8A478591B365}" dt="2021-01-19T06:24:59.829" v="2772" actId="478"/>
          <ac:grpSpMkLst>
            <pc:docMk/>
            <pc:sldMk cId="194615764" sldId="345"/>
            <ac:grpSpMk id="283" creationId="{904F121A-03C5-4B24-8608-03DDC366636C}"/>
          </ac:grpSpMkLst>
        </pc:grpChg>
        <pc:cxnChg chg="add mod">
          <ac:chgData name="Jason  Mayberry" userId="cecd4e79-e9a6-45b1-a01a-f51df2288f6a" providerId="ADAL" clId="{BA33D95F-B226-4362-9982-8A478591B365}" dt="2021-01-19T06:38:10.784" v="3187" actId="14100"/>
          <ac:cxnSpMkLst>
            <pc:docMk/>
            <pc:sldMk cId="194615764" sldId="345"/>
            <ac:cxnSpMk id="241" creationId="{42E4531B-7140-4577-85A3-1415DB098657}"/>
          </ac:cxnSpMkLst>
        </pc:cxnChg>
        <pc:cxnChg chg="add mod">
          <ac:chgData name="Jason  Mayberry" userId="cecd4e79-e9a6-45b1-a01a-f51df2288f6a" providerId="ADAL" clId="{BA33D95F-B226-4362-9982-8A478591B365}" dt="2021-01-19T06:38:18.279" v="3190" actId="14100"/>
          <ac:cxnSpMkLst>
            <pc:docMk/>
            <pc:sldMk cId="194615764" sldId="345"/>
            <ac:cxnSpMk id="242" creationId="{9C9CAFC9-EF45-4149-90A3-282A9A79DD3A}"/>
          </ac:cxnSpMkLst>
        </pc:cxnChg>
      </pc:sldChg>
      <pc:sldChg chg="add del">
        <pc:chgData name="Jason  Mayberry" userId="cecd4e79-e9a6-45b1-a01a-f51df2288f6a" providerId="ADAL" clId="{BA33D95F-B226-4362-9982-8A478591B365}" dt="2021-01-19T05:17:45.284" v="1515"/>
        <pc:sldMkLst>
          <pc:docMk/>
          <pc:sldMk cId="1666360102" sldId="345"/>
        </pc:sldMkLst>
      </pc:sldChg>
      <pc:sldChg chg="addSp delSp modSp add del mod modAnim">
        <pc:chgData name="Jason  Mayberry" userId="cecd4e79-e9a6-45b1-a01a-f51df2288f6a" providerId="ADAL" clId="{BA33D95F-B226-4362-9982-8A478591B365}" dt="2021-01-19T06:56:52.707" v="3409" actId="47"/>
        <pc:sldMkLst>
          <pc:docMk/>
          <pc:sldMk cId="23591482" sldId="346"/>
        </pc:sldMkLst>
        <pc:spChg chg="del">
          <ac:chgData name="Jason  Mayberry" userId="cecd4e79-e9a6-45b1-a01a-f51df2288f6a" providerId="ADAL" clId="{BA33D95F-B226-4362-9982-8A478591B365}" dt="2021-01-19T06:56:09.290" v="3397" actId="478"/>
          <ac:spMkLst>
            <pc:docMk/>
            <pc:sldMk cId="23591482" sldId="346"/>
            <ac:spMk id="98" creationId="{A37DBFE9-CADF-47C1-B0E2-63A82ADF94F9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99" creationId="{5BE0E64F-961E-4CFE-B664-EB44CA877C20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00" creationId="{DF2CFFE8-DD9D-4F8C-A961-D8403B6B24C7}"/>
          </ac:spMkLst>
        </pc:spChg>
        <pc:spChg chg="del">
          <ac:chgData name="Jason  Mayberry" userId="cecd4e79-e9a6-45b1-a01a-f51df2288f6a" providerId="ADAL" clId="{BA33D95F-B226-4362-9982-8A478591B365}" dt="2021-01-19T06:55:58.092" v="3393" actId="478"/>
          <ac:spMkLst>
            <pc:docMk/>
            <pc:sldMk cId="23591482" sldId="346"/>
            <ac:spMk id="101" creationId="{6BF775DC-C85D-4CBA-8DAA-A2749809BF81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03" creationId="{102E6C57-0D72-4464-9F47-85E2003FEDD3}"/>
          </ac:spMkLst>
        </pc:spChg>
        <pc:spChg chg="mod">
          <ac:chgData name="Jason  Mayberry" userId="cecd4e79-e9a6-45b1-a01a-f51df2288f6a" providerId="ADAL" clId="{BA33D95F-B226-4362-9982-8A478591B365}" dt="2021-01-19T06:56:39.011" v="3405" actId="207"/>
          <ac:spMkLst>
            <pc:docMk/>
            <pc:sldMk cId="23591482" sldId="346"/>
            <ac:spMk id="106" creationId="{6A271F7D-5C7D-49E5-991E-CD050459EC4E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07" creationId="{46377017-AA18-416C-A886-4AD05D8A7C4B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10" creationId="{FC680696-F432-478C-AF99-1AE6DCF66A8E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11" creationId="{D9FBBCB5-B258-44D1-91FB-5452887D3B10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12" creationId="{767A670F-4D27-419F-B4EF-1DC90F75B7A0}"/>
          </ac:spMkLst>
        </pc:spChg>
        <pc:spChg chg="mod">
          <ac:chgData name="Jason  Mayberry" userId="cecd4e79-e9a6-45b1-a01a-f51df2288f6a" providerId="ADAL" clId="{BA33D95F-B226-4362-9982-8A478591B365}" dt="2021-01-19T06:56:06.515" v="3395" actId="1076"/>
          <ac:spMkLst>
            <pc:docMk/>
            <pc:sldMk cId="23591482" sldId="346"/>
            <ac:spMk id="113" creationId="{EA1F75EE-20D9-49FA-88F7-395A1A59A702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14" creationId="{21EA33B1-FFDA-486E-BEBC-8660173C8296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15" creationId="{05E58F65-6192-496D-AEFA-7B6DE702846A}"/>
          </ac:spMkLst>
        </pc:spChg>
        <pc:spChg chg="del">
          <ac:chgData name="Jason  Mayberry" userId="cecd4e79-e9a6-45b1-a01a-f51df2288f6a" providerId="ADAL" clId="{BA33D95F-B226-4362-9982-8A478591B365}" dt="2021-01-19T06:56:15.414" v="3399" actId="478"/>
          <ac:spMkLst>
            <pc:docMk/>
            <pc:sldMk cId="23591482" sldId="346"/>
            <ac:spMk id="116" creationId="{A5344850-81AC-4470-AA25-B6630514C28A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17" creationId="{F450E3E0-572B-418A-985F-3C826745FBFA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20" creationId="{451DE5C5-8796-4C8D-A0E7-FD36E8C1E0BC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23" creationId="{E05F4040-E36A-4FFD-BBB5-D986472FC171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24" creationId="{AC78CE26-DA0E-4149-9F44-6AC183952E5C}"/>
          </ac:spMkLst>
        </pc:spChg>
        <pc:spChg chg="mod">
          <ac:chgData name="Jason  Mayberry" userId="cecd4e79-e9a6-45b1-a01a-f51df2288f6a" providerId="ADAL" clId="{BA33D95F-B226-4362-9982-8A478591B365}" dt="2021-01-19T06:56:50.408" v="3408" actId="164"/>
          <ac:spMkLst>
            <pc:docMk/>
            <pc:sldMk cId="23591482" sldId="346"/>
            <ac:spMk id="125" creationId="{6E27D0F7-524D-443B-9477-2B682AB8E39C}"/>
          </ac:spMkLst>
        </pc:spChg>
        <pc:spChg chg="del">
          <ac:chgData name="Jason  Mayberry" userId="cecd4e79-e9a6-45b1-a01a-f51df2288f6a" providerId="ADAL" clId="{BA33D95F-B226-4362-9982-8A478591B365}" dt="2021-01-19T06:55:52.667" v="3391" actId="478"/>
          <ac:spMkLst>
            <pc:docMk/>
            <pc:sldMk cId="23591482" sldId="346"/>
            <ac:spMk id="236" creationId="{49A3C46D-4131-409F-BBA5-1542CFC35CD6}"/>
          </ac:spMkLst>
        </pc:spChg>
        <pc:spChg chg="del">
          <ac:chgData name="Jason  Mayberry" userId="cecd4e79-e9a6-45b1-a01a-f51df2288f6a" providerId="ADAL" clId="{BA33D95F-B226-4362-9982-8A478591B365}" dt="2021-01-19T06:55:52.667" v="3391" actId="478"/>
          <ac:spMkLst>
            <pc:docMk/>
            <pc:sldMk cId="23591482" sldId="346"/>
            <ac:spMk id="240" creationId="{5512D4AD-3164-4D64-95EB-C957DBBAECB6}"/>
          </ac:spMkLst>
        </pc:spChg>
        <pc:spChg chg="del">
          <ac:chgData name="Jason  Mayberry" userId="cecd4e79-e9a6-45b1-a01a-f51df2288f6a" providerId="ADAL" clId="{BA33D95F-B226-4362-9982-8A478591B365}" dt="2021-01-19T06:56:07.809" v="3396" actId="478"/>
          <ac:spMkLst>
            <pc:docMk/>
            <pc:sldMk cId="23591482" sldId="346"/>
            <ac:spMk id="249" creationId="{5818D910-41CA-45BB-8D14-127EA776FB03}"/>
          </ac:spMkLst>
        </pc:spChg>
        <pc:spChg chg="del">
          <ac:chgData name="Jason  Mayberry" userId="cecd4e79-e9a6-45b1-a01a-f51df2288f6a" providerId="ADAL" clId="{BA33D95F-B226-4362-9982-8A478591B365}" dt="2021-01-19T06:56:02.366" v="3394" actId="478"/>
          <ac:spMkLst>
            <pc:docMk/>
            <pc:sldMk cId="23591482" sldId="346"/>
            <ac:spMk id="250" creationId="{D4E3BE4B-D135-4730-A975-E46E0184F063}"/>
          </ac:spMkLst>
        </pc:spChg>
        <pc:grpChg chg="del">
          <ac:chgData name="Jason  Mayberry" userId="cecd4e79-e9a6-45b1-a01a-f51df2288f6a" providerId="ADAL" clId="{BA33D95F-B226-4362-9982-8A478591B365}" dt="2021-01-19T06:55:52.667" v="3391" actId="478"/>
          <ac:grpSpMkLst>
            <pc:docMk/>
            <pc:sldMk cId="23591482" sldId="346"/>
            <ac:grpSpMk id="3" creationId="{361675A4-F4F9-4C95-B0E2-9020229B9904}"/>
          </ac:grpSpMkLst>
        </pc:grpChg>
        <pc:grpChg chg="add mod">
          <ac:chgData name="Jason  Mayberry" userId="cecd4e79-e9a6-45b1-a01a-f51df2288f6a" providerId="ADAL" clId="{BA33D95F-B226-4362-9982-8A478591B365}" dt="2021-01-19T06:56:50.408" v="3408" actId="164"/>
          <ac:grpSpMkLst>
            <pc:docMk/>
            <pc:sldMk cId="23591482" sldId="346"/>
            <ac:grpSpMk id="5" creationId="{FEE1F33A-3F76-46AC-B090-194B1A4B926C}"/>
          </ac:grpSpMkLst>
        </pc:grpChg>
        <pc:grpChg chg="mod">
          <ac:chgData name="Jason  Mayberry" userId="cecd4e79-e9a6-45b1-a01a-f51df2288f6a" providerId="ADAL" clId="{BA33D95F-B226-4362-9982-8A478591B365}" dt="2021-01-19T06:56:50.408" v="3408" actId="164"/>
          <ac:grpSpMkLst>
            <pc:docMk/>
            <pc:sldMk cId="23591482" sldId="346"/>
            <ac:grpSpMk id="95" creationId="{E07FA97E-250A-407F-BB82-70153E71E86D}"/>
          </ac:grpSpMkLst>
        </pc:grpChg>
        <pc:grpChg chg="mod">
          <ac:chgData name="Jason  Mayberry" userId="cecd4e79-e9a6-45b1-a01a-f51df2288f6a" providerId="ADAL" clId="{BA33D95F-B226-4362-9982-8A478591B365}" dt="2021-01-19T06:56:50.408" v="3408" actId="164"/>
          <ac:grpSpMkLst>
            <pc:docMk/>
            <pc:sldMk cId="23591482" sldId="346"/>
            <ac:grpSpMk id="102" creationId="{126A32E6-47B0-4084-AA15-24C8AF1E602A}"/>
          </ac:grpSpMkLst>
        </pc:grpChg>
        <pc:grpChg chg="mod">
          <ac:chgData name="Jason  Mayberry" userId="cecd4e79-e9a6-45b1-a01a-f51df2288f6a" providerId="ADAL" clId="{BA33D95F-B226-4362-9982-8A478591B365}" dt="2021-01-19T06:56:06.515" v="3395" actId="1076"/>
          <ac:grpSpMkLst>
            <pc:docMk/>
            <pc:sldMk cId="23591482" sldId="346"/>
            <ac:grpSpMk id="104" creationId="{23692FCC-14B2-4954-AE22-906A0A3F1DAC}"/>
          </ac:grpSpMkLst>
        </pc:grpChg>
        <pc:grpChg chg="mod">
          <ac:chgData name="Jason  Mayberry" userId="cecd4e79-e9a6-45b1-a01a-f51df2288f6a" providerId="ADAL" clId="{BA33D95F-B226-4362-9982-8A478591B365}" dt="2021-01-19T06:56:06.515" v="3395" actId="1076"/>
          <ac:grpSpMkLst>
            <pc:docMk/>
            <pc:sldMk cId="23591482" sldId="346"/>
            <ac:grpSpMk id="105" creationId="{8978736E-58B0-4493-A183-A81C3B1A4098}"/>
          </ac:grpSpMkLst>
        </pc:grpChg>
        <pc:grpChg chg="mod">
          <ac:chgData name="Jason  Mayberry" userId="cecd4e79-e9a6-45b1-a01a-f51df2288f6a" providerId="ADAL" clId="{BA33D95F-B226-4362-9982-8A478591B365}" dt="2021-01-19T06:56:06.515" v="3395" actId="1076"/>
          <ac:grpSpMkLst>
            <pc:docMk/>
            <pc:sldMk cId="23591482" sldId="346"/>
            <ac:grpSpMk id="108" creationId="{01C97A3F-8B7F-46FB-8AC1-84B1D9019A93}"/>
          </ac:grpSpMkLst>
        </pc:grpChg>
        <pc:grpChg chg="mod">
          <ac:chgData name="Jason  Mayberry" userId="cecd4e79-e9a6-45b1-a01a-f51df2288f6a" providerId="ADAL" clId="{BA33D95F-B226-4362-9982-8A478591B365}" dt="2021-01-19T06:56:06.515" v="3395" actId="1076"/>
          <ac:grpSpMkLst>
            <pc:docMk/>
            <pc:sldMk cId="23591482" sldId="346"/>
            <ac:grpSpMk id="109" creationId="{91F95352-BD8F-4470-9FDA-E7F5B71EFFCF}"/>
          </ac:grpSpMkLst>
        </pc:grpChg>
      </pc:sldChg>
      <pc:sldChg chg="delSp add del modAnim">
        <pc:chgData name="Jason  Mayberry" userId="cecd4e79-e9a6-45b1-a01a-f51df2288f6a" providerId="ADAL" clId="{BA33D95F-B226-4362-9982-8A478591B365}" dt="2021-01-19T06:25:06.043" v="2775" actId="47"/>
        <pc:sldMkLst>
          <pc:docMk/>
          <pc:sldMk cId="976506014" sldId="346"/>
        </pc:sldMkLst>
        <pc:spChg chg="del">
          <ac:chgData name="Jason  Mayberry" userId="cecd4e79-e9a6-45b1-a01a-f51df2288f6a" providerId="ADAL" clId="{BA33D95F-B226-4362-9982-8A478591B365}" dt="2021-01-19T05:50:06.754" v="2495" actId="478"/>
          <ac:spMkLst>
            <pc:docMk/>
            <pc:sldMk cId="976506014" sldId="346"/>
            <ac:spMk id="229" creationId="{9A86E1A4-00DD-4FF6-BCCA-1893478B4A2D}"/>
          </ac:spMkLst>
        </pc:spChg>
        <pc:spChg chg="del">
          <ac:chgData name="Jason  Mayberry" userId="cecd4e79-e9a6-45b1-a01a-f51df2288f6a" providerId="ADAL" clId="{BA33D95F-B226-4362-9982-8A478591B365}" dt="2021-01-19T05:50:08.626" v="2496" actId="478"/>
          <ac:spMkLst>
            <pc:docMk/>
            <pc:sldMk cId="976506014" sldId="346"/>
            <ac:spMk id="265" creationId="{C5FA21FA-5C86-4C53-B948-3DB2A55122F8}"/>
          </ac:spMkLst>
        </pc:spChg>
        <pc:spChg chg="del">
          <ac:chgData name="Jason  Mayberry" userId="cecd4e79-e9a6-45b1-a01a-f51df2288f6a" providerId="ADAL" clId="{BA33D95F-B226-4362-9982-8A478591B365}" dt="2021-01-19T05:50:08.626" v="2496" actId="478"/>
          <ac:spMkLst>
            <pc:docMk/>
            <pc:sldMk cId="976506014" sldId="346"/>
            <ac:spMk id="281" creationId="{81CD2331-4720-4E1C-9A05-DDF2EB5B006C}"/>
          </ac:spMkLst>
        </pc:spChg>
        <pc:spChg chg="del">
          <ac:chgData name="Jason  Mayberry" userId="cecd4e79-e9a6-45b1-a01a-f51df2288f6a" providerId="ADAL" clId="{BA33D95F-B226-4362-9982-8A478591B365}" dt="2021-01-19T05:50:08.626" v="2496" actId="478"/>
          <ac:spMkLst>
            <pc:docMk/>
            <pc:sldMk cId="976506014" sldId="346"/>
            <ac:spMk id="295" creationId="{62AB4056-8915-45DF-90DD-C09EA7A7D203}"/>
          </ac:spMkLst>
        </pc:spChg>
        <pc:grpChg chg="del">
          <ac:chgData name="Jason  Mayberry" userId="cecd4e79-e9a6-45b1-a01a-f51df2288f6a" providerId="ADAL" clId="{BA33D95F-B226-4362-9982-8A478591B365}" dt="2021-01-19T05:50:11.853" v="2497" actId="478"/>
          <ac:grpSpMkLst>
            <pc:docMk/>
            <pc:sldMk cId="976506014" sldId="346"/>
            <ac:grpSpMk id="283" creationId="{904F121A-03C5-4B24-8608-03DDC366636C}"/>
          </ac:grpSpMkLst>
        </pc:grpChg>
      </pc:sldChg>
      <pc:sldChg chg="addSp delSp modSp add mod modAnim">
        <pc:chgData name="Jason  Mayberry" userId="cecd4e79-e9a6-45b1-a01a-f51df2288f6a" providerId="ADAL" clId="{BA33D95F-B226-4362-9982-8A478591B365}" dt="2021-01-19T07:06:48.037" v="3839" actId="1076"/>
        <pc:sldMkLst>
          <pc:docMk/>
          <pc:sldMk cId="1071606849" sldId="346"/>
        </pc:sldMkLst>
        <pc:spChg chg="mod">
          <ac:chgData name="Jason  Mayberry" userId="cecd4e79-e9a6-45b1-a01a-f51df2288f6a" providerId="ADAL" clId="{BA33D95F-B226-4362-9982-8A478591B365}" dt="2021-01-19T07:00:50.503" v="3723" actId="120"/>
          <ac:spMkLst>
            <pc:docMk/>
            <pc:sldMk cId="1071606849" sldId="346"/>
            <ac:spMk id="3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1:07.221" v="3729" actId="12788"/>
          <ac:spMkLst>
            <pc:docMk/>
            <pc:sldMk cId="1071606849" sldId="346"/>
            <ac:spMk id="4" creationId="{00000000-0000-0000-0000-000000000000}"/>
          </ac:spMkLst>
        </pc:spChg>
        <pc:spChg chg="add mod">
          <ac:chgData name="Jason  Mayberry" userId="cecd4e79-e9a6-45b1-a01a-f51df2288f6a" providerId="ADAL" clId="{BA33D95F-B226-4362-9982-8A478591B365}" dt="2021-01-19T07:05:15.236" v="3815" actId="1076"/>
          <ac:spMkLst>
            <pc:docMk/>
            <pc:sldMk cId="1071606849" sldId="346"/>
            <ac:spMk id="5" creationId="{44B5003B-E823-4B77-8CE5-9CC6BCBC7C2D}"/>
          </ac:spMkLst>
        </pc:spChg>
        <pc:spChg chg="mod">
          <ac:chgData name="Jason  Mayberry" userId="cecd4e79-e9a6-45b1-a01a-f51df2288f6a" providerId="ADAL" clId="{BA33D95F-B226-4362-9982-8A478591B365}" dt="2021-01-19T07:00:48.081" v="3722" actId="121"/>
          <ac:spMkLst>
            <pc:docMk/>
            <pc:sldMk cId="1071606849" sldId="346"/>
            <ac:spMk id="6" creationId="{00000000-0000-0000-0000-000000000000}"/>
          </ac:spMkLst>
        </pc:spChg>
        <pc:spChg chg="add mod">
          <ac:chgData name="Jason  Mayberry" userId="cecd4e79-e9a6-45b1-a01a-f51df2288f6a" providerId="ADAL" clId="{BA33D95F-B226-4362-9982-8A478591B365}" dt="2021-01-19T07:05:15.236" v="3815" actId="1076"/>
          <ac:spMkLst>
            <pc:docMk/>
            <pc:sldMk cId="1071606849" sldId="346"/>
            <ac:spMk id="125" creationId="{949B7126-043F-436E-8120-3750E92CFFA6}"/>
          </ac:spMkLst>
        </pc:spChg>
        <pc:spChg chg="add mod">
          <ac:chgData name="Jason  Mayberry" userId="cecd4e79-e9a6-45b1-a01a-f51df2288f6a" providerId="ADAL" clId="{BA33D95F-B226-4362-9982-8A478591B365}" dt="2021-01-19T06:59:56.885" v="3670" actId="552"/>
          <ac:spMkLst>
            <pc:docMk/>
            <pc:sldMk cId="1071606849" sldId="346"/>
            <ac:spMk id="126" creationId="{DB643EF0-3597-4BFA-B237-A2545B8821CC}"/>
          </ac:spMkLst>
        </pc:spChg>
        <pc:spChg chg="add mod">
          <ac:chgData name="Jason  Mayberry" userId="cecd4e79-e9a6-45b1-a01a-f51df2288f6a" providerId="ADAL" clId="{BA33D95F-B226-4362-9982-8A478591B365}" dt="2021-01-19T07:05:15.236" v="3815" actId="1076"/>
          <ac:spMkLst>
            <pc:docMk/>
            <pc:sldMk cId="1071606849" sldId="346"/>
            <ac:spMk id="127" creationId="{F1E2C32F-FADF-422D-9A3E-3BFE7F32A777}"/>
          </ac:spMkLst>
        </pc:spChg>
        <pc:spChg chg="add mod">
          <ac:chgData name="Jason  Mayberry" userId="cecd4e79-e9a6-45b1-a01a-f51df2288f6a" providerId="ADAL" clId="{BA33D95F-B226-4362-9982-8A478591B365}" dt="2021-01-19T07:06:23.607" v="3838" actId="207"/>
          <ac:spMkLst>
            <pc:docMk/>
            <pc:sldMk cId="1071606849" sldId="346"/>
            <ac:spMk id="129" creationId="{27998B2C-4E93-40A6-9303-42A0A1AC614F}"/>
          </ac:spMkLst>
        </pc:spChg>
        <pc:spChg chg="add mod">
          <ac:chgData name="Jason  Mayberry" userId="cecd4e79-e9a6-45b1-a01a-f51df2288f6a" providerId="ADAL" clId="{BA33D95F-B226-4362-9982-8A478591B365}" dt="2021-01-19T07:06:23.607" v="3838" actId="207"/>
          <ac:spMkLst>
            <pc:docMk/>
            <pc:sldMk cId="1071606849" sldId="346"/>
            <ac:spMk id="130" creationId="{FE920157-81A4-4097-BFDC-884065DC5E76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38" creationId="{2917B80F-F16B-456F-9B73-66977C055E75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39" creationId="{9F15B703-AFAE-45D4-9A8D-7EFA4BC9E8D4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0" creationId="{6226AA04-9A01-4217-B166-FE3BC84F80AE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1" creationId="{C5648CBF-9EB9-4239-A28D-F7B62D5938B7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4" creationId="{4E5283C0-5843-4429-A107-1E02856F5542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5" creationId="{A2C4EB66-0BBC-4CBE-8494-A8CB81943049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6" creationId="{C9A04C98-C603-4B60-BE3C-F888AC1ADFA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7" creationId="{CD93B468-E36A-424B-9461-CC0C633665D5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8" creationId="{3ED0BFEB-3DD1-4CB5-A430-0B0B9843F26A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49" creationId="{E5ED0542-016C-4D23-B9AD-8BE3ADAC67A2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50" creationId="{F803CEF0-F02D-4B16-8B90-D49E8BCEF34D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51" creationId="{24C1C384-2A29-45CF-A5FE-880E2831A3AA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52" creationId="{F532CD87-8ED0-4451-988D-795AE1754BB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56" creationId="{D6B96CC0-DCC3-490B-BB3A-BD16819FB769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16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69" creationId="{3CA47203-7E5D-4920-8AD0-614465D54DFC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17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71" creationId="{F973A04B-23C8-4A0C-A8B7-1B33D75A2C65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172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76" creationId="{73B62223-E1BE-44EF-BD8F-3E3A54E09F42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77" creationId="{8E634BA3-09D4-46B3-A1AF-BF5B3B66AC9B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79" creationId="{5E7B7183-5C4F-434C-A1FB-1E4420EA6835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84" creationId="{00A5854E-7D8C-4957-8C5E-C2A4689A50F4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85" creationId="{31B9BD0E-2A27-49EF-A244-7DB20DEE8CD2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86" creationId="{02FFD5BC-B0A7-4174-8F11-22F3C1196F78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87" creationId="{B21440A0-BF46-4D7E-B057-D312DCAEFCDC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89" creationId="{F99356AC-DBC9-4AED-9E4F-481E56C5845E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90" creationId="{F6C8130E-01A0-4B92-BDEE-CA341632BC1D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93" creationId="{EC7B7936-98E9-4110-BC35-E8BCE70ED1D7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94" creationId="{1505E7EB-16E9-48CD-AFC4-1233EA1E95B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95" creationId="{75D093AD-FC35-410C-9769-1E22DB9495EC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196" creationId="{79C544FA-7858-45EA-BED5-A2A7F8A6805E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02" creationId="{E6769FBA-C057-478A-A6AF-F3EF75239ECD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06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0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0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0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13" creationId="{602A27D0-3B86-4962-B81C-644592048F44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14" creationId="{E0EA5BF8-9E47-431C-9404-BCF32E35F8B4}"/>
          </ac:spMkLst>
        </pc:spChg>
        <pc:spChg chg="mod">
          <ac:chgData name="Jason  Mayberry" userId="cecd4e79-e9a6-45b1-a01a-f51df2288f6a" providerId="ADAL" clId="{BA33D95F-B226-4362-9982-8A478591B365}" dt="2021-01-19T07:04:42.341" v="3807" actId="1076"/>
          <ac:spMkLst>
            <pc:docMk/>
            <pc:sldMk cId="1071606849" sldId="346"/>
            <ac:spMk id="215" creationId="{7E7F215A-85D9-4BDE-8535-AA7981C3A1A5}"/>
          </ac:spMkLst>
        </pc:spChg>
        <pc:spChg chg="mod">
          <ac:chgData name="Jason  Mayberry" userId="cecd4e79-e9a6-45b1-a01a-f51df2288f6a" providerId="ADAL" clId="{BA33D95F-B226-4362-9982-8A478591B365}" dt="2021-01-19T07:05:08.328" v="3813" actId="1076"/>
          <ac:spMkLst>
            <pc:docMk/>
            <pc:sldMk cId="1071606849" sldId="346"/>
            <ac:spMk id="216" creationId="{D442CF92-A5C2-45AC-8E4E-6BC8B6378F55}"/>
          </ac:spMkLst>
        </pc:spChg>
        <pc:spChg chg="mod">
          <ac:chgData name="Jason  Mayberry" userId="cecd4e79-e9a6-45b1-a01a-f51df2288f6a" providerId="ADAL" clId="{BA33D95F-B226-4362-9982-8A478591B365}" dt="2021-01-19T07:06:10.752" v="3835" actId="408"/>
          <ac:spMkLst>
            <pc:docMk/>
            <pc:sldMk cId="1071606849" sldId="346"/>
            <ac:spMk id="218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10.752" v="3835" actId="408"/>
          <ac:spMkLst>
            <pc:docMk/>
            <pc:sldMk cId="1071606849" sldId="346"/>
            <ac:spMk id="219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10.752" v="3835" actId="408"/>
          <ac:spMkLst>
            <pc:docMk/>
            <pc:sldMk cId="1071606849" sldId="346"/>
            <ac:spMk id="220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3" creationId="{B80F7375-EEF2-4981-961F-B47B01BDD5B5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4" creationId="{46341B0D-A7D6-4EF7-B37D-78E49929F971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5" creationId="{AB7C2B7E-BD29-4406-ACDE-C141EB79F938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6" creationId="{BF8BF264-0A8D-411C-8E6C-0A8216A5666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7" creationId="{0F787F90-5870-43C2-8723-25CE89F5CB53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8" creationId="{8AC53D88-5C82-402E-B250-29DE02F25AB2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29" creationId="{4FEAD827-2B01-41DD-9597-8D8F620C3AB8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31" creationId="{6A4D1DE2-2A1B-4D6E-AF8E-59F62CFEF8A4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32" creationId="{765F4C4B-7C15-4227-B258-F59A9B904E0C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34" creationId="{17A203D5-89CC-4499-8DC0-0807F8FD3E2F}"/>
          </ac:spMkLst>
        </pc:spChg>
        <pc:spChg chg="mod">
          <ac:chgData name="Jason  Mayberry" userId="cecd4e79-e9a6-45b1-a01a-f51df2288f6a" providerId="ADAL" clId="{BA33D95F-B226-4362-9982-8A478591B365}" dt="2021-01-19T07:05:08.328" v="3813" actId="1076"/>
          <ac:spMkLst>
            <pc:docMk/>
            <pc:sldMk cId="1071606849" sldId="346"/>
            <ac:spMk id="237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5:08.328" v="3813" actId="1076"/>
          <ac:spMkLst>
            <pc:docMk/>
            <pc:sldMk cId="1071606849" sldId="346"/>
            <ac:spMk id="245" creationId="{00000000-0000-0000-0000-000000000000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46" creationId="{CEF68282-E2C2-4813-B20C-F5BCD7F43ADE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66" creationId="{6B1B5765-E7B2-4C01-84C9-D10F60E6822E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0" creationId="{E280286B-DC01-4CF6-B0EE-E486E263C7F8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1" creationId="{A95F8BF9-A842-4FFF-82D6-1B3C51AA84A9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2" creationId="{FC7DC80D-19EC-4324-9889-AA044CB9721C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3" creationId="{48A5B841-E75A-43E8-A6FF-A0CEB2596181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4" creationId="{AA41E454-E74D-4AF3-94B7-A09FDFA47384}"/>
          </ac:spMkLst>
        </pc:spChg>
        <pc:spChg chg="mod">
          <ac:chgData name="Jason  Mayberry" userId="cecd4e79-e9a6-45b1-a01a-f51df2288f6a" providerId="ADAL" clId="{BA33D95F-B226-4362-9982-8A478591B365}" dt="2021-01-19T07:06:48.037" v="3839" actId="1076"/>
          <ac:spMkLst>
            <pc:docMk/>
            <pc:sldMk cId="1071606849" sldId="346"/>
            <ac:spMk id="275" creationId="{39311A77-BD34-466C-89C3-9C90CCB586BE}"/>
          </ac:spMkLst>
        </pc:spChg>
        <pc:grpChg chg="mod">
          <ac:chgData name="Jason  Mayberry" userId="cecd4e79-e9a6-45b1-a01a-f51df2288f6a" providerId="ADAL" clId="{BA33D95F-B226-4362-9982-8A478591B365}" dt="2021-01-19T07:04:42.341" v="3807" actId="1076"/>
          <ac:grpSpMkLst>
            <pc:docMk/>
            <pc:sldMk cId="1071606849" sldId="346"/>
            <ac:grpSpMk id="50" creationId="{CDC915DD-F8F3-4FBD-BF56-8568C65545FC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37" creationId="{69248BD9-70E4-4FA4-96CC-03AD6CC5F78F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42" creationId="{E5B67DAB-6DC0-4920-8EC6-3859997C95F1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43" creationId="{9554D4E2-360E-41D6-83E2-862D381C55F1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53" creationId="{7ACF4F67-45A3-42FC-A24D-1227C476AE07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54" creationId="{D78E81B3-DDC1-46B9-BC5E-43F7BEB393A0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55" creationId="{7FFA6E40-C268-42F6-AE6B-7722A88569B6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57" creationId="{EA8700BD-0041-46D8-B700-73381374738D}"/>
          </ac:grpSpMkLst>
        </pc:grpChg>
        <pc:grpChg chg="mod">
          <ac:chgData name="Jason  Mayberry" userId="cecd4e79-e9a6-45b1-a01a-f51df2288f6a" providerId="ADAL" clId="{BA33D95F-B226-4362-9982-8A478591B365}" dt="2021-01-19T07:04:42.341" v="3807" actId="1076"/>
          <ac:grpSpMkLst>
            <pc:docMk/>
            <pc:sldMk cId="1071606849" sldId="346"/>
            <ac:grpSpMk id="167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73" creationId="{7EC058F8-AD51-4596-B52F-BD53A3F63F5E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74" creationId="{BDFDD798-8D19-4966-91A9-6769FE63AD0B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88" creationId="{44CEFD17-D01D-4AE9-B5FD-C5DB7564359F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91" creationId="{555114E0-73EE-461C-B31C-E5D34DFB451E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192" creationId="{DA3BDEFB-A019-4FA9-9D86-0B21930AD8BC}"/>
          </ac:grpSpMkLst>
        </pc:grpChg>
        <pc:grpChg chg="mod">
          <ac:chgData name="Jason  Mayberry" userId="cecd4e79-e9a6-45b1-a01a-f51df2288f6a" providerId="ADAL" clId="{BA33D95F-B226-4362-9982-8A478591B365}" dt="2021-01-19T07:04:42.341" v="3807" actId="1076"/>
          <ac:grpSpMkLst>
            <pc:docMk/>
            <pc:sldMk cId="1071606849" sldId="346"/>
            <ac:grpSpMk id="212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21" creationId="{ECBA5BC3-BB2B-4873-8D64-609BF8D337E9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22" creationId="{219C7240-BD7A-4821-9026-5382CEC2F666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30" creationId="{9CF24149-707F-42B9-B048-B38D6F97091C}"/>
          </ac:grpSpMkLst>
        </pc:grpChg>
        <pc:grpChg chg="del">
          <ac:chgData name="Jason  Mayberry" userId="cecd4e79-e9a6-45b1-a01a-f51df2288f6a" providerId="ADAL" clId="{BA33D95F-B226-4362-9982-8A478591B365}" dt="2021-01-19T06:57:50.637" v="3415" actId="478"/>
          <ac:grpSpMkLst>
            <pc:docMk/>
            <pc:sldMk cId="1071606849" sldId="346"/>
            <ac:grpSpMk id="236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38" creationId="{A2D42FB7-60B7-47BC-80A9-6DA7E2F05B9E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39" creationId="{3279C0EC-6D96-4E21-ABCD-3EA617580661}"/>
          </ac:grpSpMkLst>
        </pc:grpChg>
        <pc:grpChg chg="del">
          <ac:chgData name="Jason  Mayberry" userId="cecd4e79-e9a6-45b1-a01a-f51df2288f6a" providerId="ADAL" clId="{BA33D95F-B226-4362-9982-8A478591B365}" dt="2021-01-19T06:57:50.637" v="3415" actId="478"/>
          <ac:grpSpMkLst>
            <pc:docMk/>
            <pc:sldMk cId="1071606849" sldId="346"/>
            <ac:grpSpMk id="240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7:50.637" v="3415" actId="478"/>
          <ac:grpSpMkLst>
            <pc:docMk/>
            <pc:sldMk cId="1071606849" sldId="346"/>
            <ac:grpSpMk id="262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7:50.637" v="3415" actId="478"/>
          <ac:grpSpMkLst>
            <pc:docMk/>
            <pc:sldMk cId="1071606849" sldId="346"/>
            <ac:grpSpMk id="263" creationId="{00000000-0000-0000-0000-000000000000}"/>
          </ac:grpSpMkLst>
        </pc:grpChg>
        <pc:grpChg chg="del">
          <ac:chgData name="Jason  Mayberry" userId="cecd4e79-e9a6-45b1-a01a-f51df2288f6a" providerId="ADAL" clId="{BA33D95F-B226-4362-9982-8A478591B365}" dt="2021-01-19T06:57:50.637" v="3415" actId="478"/>
          <ac:grpSpMkLst>
            <pc:docMk/>
            <pc:sldMk cId="1071606849" sldId="346"/>
            <ac:grpSpMk id="264" creationId="{00000000-0000-0000-0000-000000000000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67" creationId="{73482A3B-AB4B-4FEA-A03F-0D86520D8B84}"/>
          </ac:grpSpMkLst>
        </pc:grpChg>
        <pc:grpChg chg="mod">
          <ac:chgData name="Jason  Mayberry" userId="cecd4e79-e9a6-45b1-a01a-f51df2288f6a" providerId="ADAL" clId="{BA33D95F-B226-4362-9982-8A478591B365}" dt="2021-01-19T07:06:48.037" v="3839" actId="1076"/>
          <ac:grpSpMkLst>
            <pc:docMk/>
            <pc:sldMk cId="1071606849" sldId="346"/>
            <ac:grpSpMk id="268" creationId="{A1ECC2AD-2624-4F0A-922F-1D8711E2DEBA}"/>
          </ac:grpSpMkLst>
        </pc:grpChg>
        <pc:cxnChg chg="mod">
          <ac:chgData name="Jason  Mayberry" userId="cecd4e79-e9a6-45b1-a01a-f51df2288f6a" providerId="ADAL" clId="{BA33D95F-B226-4362-9982-8A478591B365}" dt="2021-01-19T07:04:42.341" v="3807" actId="1076"/>
          <ac:cxnSpMkLst>
            <pc:docMk/>
            <pc:sldMk cId="1071606849" sldId="346"/>
            <ac:cxnSpMk id="175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7:04:42.341" v="3807" actId="1076"/>
          <ac:cxnSpMkLst>
            <pc:docMk/>
            <pc:sldMk cId="1071606849" sldId="346"/>
            <ac:cxnSpMk id="178" creationId="{00000000-0000-0000-0000-000000000000}"/>
          </ac:cxnSpMkLst>
        </pc:cxnChg>
        <pc:cxnChg chg="mod">
          <ac:chgData name="Jason  Mayberry" userId="cecd4e79-e9a6-45b1-a01a-f51df2288f6a" providerId="ADAL" clId="{BA33D95F-B226-4362-9982-8A478591B365}" dt="2021-01-19T07:04:42.341" v="3807" actId="1076"/>
          <ac:cxnSpMkLst>
            <pc:docMk/>
            <pc:sldMk cId="1071606849" sldId="346"/>
            <ac:cxnSpMk id="217" creationId="{3A41DE4A-3860-4CD0-BD96-4E6AA30A8C94}"/>
          </ac:cxnSpMkLst>
        </pc:cxnChg>
        <pc:cxnChg chg="mod">
          <ac:chgData name="Jason  Mayberry" userId="cecd4e79-e9a6-45b1-a01a-f51df2288f6a" providerId="ADAL" clId="{BA33D95F-B226-4362-9982-8A478591B365}" dt="2021-01-19T07:01:07.221" v="3729" actId="12788"/>
          <ac:cxnSpMkLst>
            <pc:docMk/>
            <pc:sldMk cId="1071606849" sldId="346"/>
            <ac:cxnSpMk id="269" creationId="{00000000-0000-0000-0000-000000000000}"/>
          </ac:cxnSpMkLst>
        </pc:cxnChg>
      </pc:sldChg>
      <pc:sldChg chg="addSp delSp modSp new mod modAnim">
        <pc:chgData name="Jason  Mayberry" userId="cecd4e79-e9a6-45b1-a01a-f51df2288f6a" providerId="ADAL" clId="{BA33D95F-B226-4362-9982-8A478591B365}" dt="2021-01-19T07:19:49.237" v="4381" actId="1035"/>
        <pc:sldMkLst>
          <pc:docMk/>
          <pc:sldMk cId="3345497494" sldId="347"/>
        </pc:sldMkLst>
        <pc:spChg chg="mod">
          <ac:chgData name="Jason  Mayberry" userId="cecd4e79-e9a6-45b1-a01a-f51df2288f6a" providerId="ADAL" clId="{BA33D95F-B226-4362-9982-8A478591B365}" dt="2021-01-19T07:10:24.662" v="3865" actId="20577"/>
          <ac:spMkLst>
            <pc:docMk/>
            <pc:sldMk cId="3345497494" sldId="347"/>
            <ac:spMk id="2" creationId="{7F625846-2CFF-4393-AAF1-43F21B9C4AA9}"/>
          </ac:spMkLst>
        </pc:spChg>
        <pc:spChg chg="add mod">
          <ac:chgData name="Jason  Mayberry" userId="cecd4e79-e9a6-45b1-a01a-f51df2288f6a" providerId="ADAL" clId="{BA33D95F-B226-4362-9982-8A478591B365}" dt="2021-01-19T07:10:53.873" v="3940" actId="122"/>
          <ac:spMkLst>
            <pc:docMk/>
            <pc:sldMk cId="3345497494" sldId="347"/>
            <ac:spMk id="3" creationId="{7A35C195-5581-43D4-B1CC-3FA6C61922FD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4" creationId="{1AC16854-040B-4E3A-A233-2EACBB5C683D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5" creationId="{DD96ECBF-1F20-4AEB-A608-21068B006D93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6" creationId="{5BFA8D31-AF72-4DB8-8B37-3581D43292F4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7" creationId="{E0E520F4-E0EC-4E0C-A20D-A93EC414362B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8" creationId="{6F3D8C60-01AD-4888-A7B7-7452596253E8}"/>
          </ac:spMkLst>
        </pc:spChg>
        <pc:spChg chg="add del mod">
          <ac:chgData name="Jason  Mayberry" userId="cecd4e79-e9a6-45b1-a01a-f51df2288f6a" providerId="ADAL" clId="{BA33D95F-B226-4362-9982-8A478591B365}" dt="2021-01-19T07:11:42.806" v="3944"/>
          <ac:spMkLst>
            <pc:docMk/>
            <pc:sldMk cId="3345497494" sldId="347"/>
            <ac:spMk id="9" creationId="{D90B10D2-BD91-494F-B467-734A81FABC17}"/>
          </ac:spMkLst>
        </pc:spChg>
        <pc:spChg chg="mod">
          <ac:chgData name="Jason  Mayberry" userId="cecd4e79-e9a6-45b1-a01a-f51df2288f6a" providerId="ADAL" clId="{BA33D95F-B226-4362-9982-8A478591B365}" dt="2021-01-19T07:11:32.801" v="3941"/>
          <ac:spMkLst>
            <pc:docMk/>
            <pc:sldMk cId="3345497494" sldId="347"/>
            <ac:spMk id="11" creationId="{53416347-970B-4CA8-910C-43C008C7FDCC}"/>
          </ac:spMkLst>
        </pc:spChg>
        <pc:spChg chg="mod">
          <ac:chgData name="Jason  Mayberry" userId="cecd4e79-e9a6-45b1-a01a-f51df2288f6a" providerId="ADAL" clId="{BA33D95F-B226-4362-9982-8A478591B365}" dt="2021-01-19T07:11:32.801" v="3941"/>
          <ac:spMkLst>
            <pc:docMk/>
            <pc:sldMk cId="3345497494" sldId="347"/>
            <ac:spMk id="12" creationId="{1CEB88A3-3C43-4B87-8E97-673CAC925C9D}"/>
          </ac:spMkLst>
        </pc:spChg>
        <pc:spChg chg="mod">
          <ac:chgData name="Jason  Mayberry" userId="cecd4e79-e9a6-45b1-a01a-f51df2288f6a" providerId="ADAL" clId="{BA33D95F-B226-4362-9982-8A478591B365}" dt="2021-01-19T07:11:32.801" v="3941"/>
          <ac:spMkLst>
            <pc:docMk/>
            <pc:sldMk cId="3345497494" sldId="347"/>
            <ac:spMk id="13" creationId="{E29D45EB-863F-4269-9C8E-32C4D9CAB63A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16" creationId="{01332D3F-4F63-4AC5-8460-BE26E330A2E8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17" creationId="{F51E13B5-ED27-4050-A778-B3AC25A69115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18" creationId="{ACFFDCF4-65D7-4318-9034-07FA0F9CA06C}"/>
          </ac:spMkLst>
        </pc:spChg>
        <pc:spChg chg="add mod">
          <ac:chgData name="Jason  Mayberry" userId="cecd4e79-e9a6-45b1-a01a-f51df2288f6a" providerId="ADAL" clId="{BA33D95F-B226-4362-9982-8A478591B365}" dt="2021-01-19T07:19:07.782" v="4328" actId="403"/>
          <ac:spMkLst>
            <pc:docMk/>
            <pc:sldMk cId="3345497494" sldId="347"/>
            <ac:spMk id="19" creationId="{BE166995-7187-428C-8E28-DAA9007FC8F7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0" creationId="{F6535C71-B09D-429C-B5B0-A4F97D8624CF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1" creationId="{62718966-E47C-48C0-9298-BD1B06DF2D97}"/>
          </ac:spMkLst>
        </pc:spChg>
        <pc:spChg chg="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3" creationId="{C9C4BE46-58AD-48A1-AB2A-BB055EE97DD5}"/>
          </ac:spMkLst>
        </pc:spChg>
        <pc:spChg chg="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4" creationId="{3D4854D3-5E5D-4CB6-8B82-3FC574DD48B5}"/>
          </ac:spMkLst>
        </pc:spChg>
        <pc:spChg chg="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5" creationId="{12C9C689-B4AA-4E5A-BBC7-89853921EC98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6" creationId="{0248018B-4745-43E1-A961-9D5C8A5EF64E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7" creationId="{BF25A7AB-46FD-4FB6-97B6-7E36C563BABE}"/>
          </ac:spMkLst>
        </pc:spChg>
        <pc:spChg chg="add mod">
          <ac:chgData name="Jason  Mayberry" userId="cecd4e79-e9a6-45b1-a01a-f51df2288f6a" providerId="ADAL" clId="{BA33D95F-B226-4362-9982-8A478591B365}" dt="2021-01-19T07:19:49.237" v="4381" actId="1035"/>
          <ac:spMkLst>
            <pc:docMk/>
            <pc:sldMk cId="3345497494" sldId="347"/>
            <ac:spMk id="28" creationId="{451B1DE8-D8AD-4A57-AA45-291F44862DE5}"/>
          </ac:spMkLst>
        </pc:spChg>
        <pc:grpChg chg="add del mod">
          <ac:chgData name="Jason  Mayberry" userId="cecd4e79-e9a6-45b1-a01a-f51df2288f6a" providerId="ADAL" clId="{BA33D95F-B226-4362-9982-8A478591B365}" dt="2021-01-19T07:11:42.806" v="3944"/>
          <ac:grpSpMkLst>
            <pc:docMk/>
            <pc:sldMk cId="3345497494" sldId="347"/>
            <ac:grpSpMk id="10" creationId="{61F019AF-D18B-4CC9-8DAF-A4676A7E325A}"/>
          </ac:grpSpMkLst>
        </pc:grpChg>
        <pc:grpChg chg="add mod">
          <ac:chgData name="Jason  Mayberry" userId="cecd4e79-e9a6-45b1-a01a-f51df2288f6a" providerId="ADAL" clId="{BA33D95F-B226-4362-9982-8A478591B365}" dt="2021-01-19T07:19:49.237" v="4381" actId="1035"/>
          <ac:grpSpMkLst>
            <pc:docMk/>
            <pc:sldMk cId="3345497494" sldId="347"/>
            <ac:grpSpMk id="22" creationId="{5AE5EDE7-291C-403B-A39B-12F06FD45995}"/>
          </ac:grpSpMkLst>
        </pc:grpChg>
        <pc:picChg chg="add del mod">
          <ac:chgData name="Jason  Mayberry" userId="cecd4e79-e9a6-45b1-a01a-f51df2288f6a" providerId="ADAL" clId="{BA33D95F-B226-4362-9982-8A478591B365}" dt="2021-01-19T07:11:42.558" v="3943"/>
          <ac:picMkLst>
            <pc:docMk/>
            <pc:sldMk cId="3345497494" sldId="347"/>
            <ac:picMk id="14" creationId="{6D84DF14-52CB-497A-BB84-51A8A651A055}"/>
          </ac:picMkLst>
        </pc:picChg>
        <pc:picChg chg="add mod">
          <ac:chgData name="Jason  Mayberry" userId="cecd4e79-e9a6-45b1-a01a-f51df2288f6a" providerId="ADAL" clId="{BA33D95F-B226-4362-9982-8A478591B365}" dt="2021-01-19T07:19:49.237" v="4381" actId="1035"/>
          <ac:picMkLst>
            <pc:docMk/>
            <pc:sldMk cId="3345497494" sldId="347"/>
            <ac:picMk id="15" creationId="{989BB640-AB93-4621-B269-2437986367A2}"/>
          </ac:picMkLst>
        </pc:picChg>
      </pc:sldChg>
      <pc:sldChg chg="addSp delSp modSp add mod modAnim">
        <pc:chgData name="Jason  Mayberry" userId="cecd4e79-e9a6-45b1-a01a-f51df2288f6a" providerId="ADAL" clId="{BA33D95F-B226-4362-9982-8A478591B365}" dt="2021-01-19T07:33:56.750" v="5046" actId="12"/>
        <pc:sldMkLst>
          <pc:docMk/>
          <pc:sldMk cId="838528925" sldId="348"/>
        </pc:sldMkLst>
        <pc:spChg chg="mod">
          <ac:chgData name="Jason  Mayberry" userId="cecd4e79-e9a6-45b1-a01a-f51df2288f6a" providerId="ADAL" clId="{BA33D95F-B226-4362-9982-8A478591B365}" dt="2021-01-19T07:31:36.121" v="5018" actId="20577"/>
          <ac:spMkLst>
            <pc:docMk/>
            <pc:sldMk cId="838528925" sldId="348"/>
            <ac:spMk id="3" creationId="{7A35C195-5581-43D4-B1CC-3FA6C61922FD}"/>
          </ac:spMkLst>
        </pc:spChg>
        <pc:spChg chg="add del mod">
          <ac:chgData name="Jason  Mayberry" userId="cecd4e79-e9a6-45b1-a01a-f51df2288f6a" providerId="ADAL" clId="{BA33D95F-B226-4362-9982-8A478591B365}" dt="2021-01-19T07:31:44.403" v="5020" actId="478"/>
          <ac:spMkLst>
            <pc:docMk/>
            <pc:sldMk cId="838528925" sldId="348"/>
            <ac:spMk id="5" creationId="{19E1F1F4-AFF9-432E-A7EE-995EFFF65BB8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6" creationId="{27BB9E7B-84F7-444D-B563-08DC3455276A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16" creationId="{01332D3F-4F63-4AC5-8460-BE26E330A2E8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17" creationId="{F51E13B5-ED27-4050-A778-B3AC25A69115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18" creationId="{ACFFDCF4-65D7-4318-9034-07FA0F9CA06C}"/>
          </ac:spMkLst>
        </pc:spChg>
        <pc:spChg chg="mod">
          <ac:chgData name="Jason  Mayberry" userId="cecd4e79-e9a6-45b1-a01a-f51df2288f6a" providerId="ADAL" clId="{BA33D95F-B226-4362-9982-8A478591B365}" dt="2021-01-19T07:33:43.452" v="5045" actId="11"/>
          <ac:spMkLst>
            <pc:docMk/>
            <pc:sldMk cId="838528925" sldId="348"/>
            <ac:spMk id="19" creationId="{BE166995-7187-428C-8E28-DAA9007FC8F7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20" creationId="{F6535C71-B09D-429C-B5B0-A4F97D8624CF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21" creationId="{62718966-E47C-48C0-9298-BD1B06DF2D97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23" creationId="{C9C4BE46-58AD-48A1-AB2A-BB055EE97DD5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24" creationId="{3D4854D3-5E5D-4CB6-8B82-3FC574DD48B5}"/>
          </ac:spMkLst>
        </pc:spChg>
        <pc:spChg chg="mod">
          <ac:chgData name="Jason  Mayberry" userId="cecd4e79-e9a6-45b1-a01a-f51df2288f6a" providerId="ADAL" clId="{BA33D95F-B226-4362-9982-8A478591B365}" dt="2021-01-19T07:31:42.189" v="5019" actId="1076"/>
          <ac:spMkLst>
            <pc:docMk/>
            <pc:sldMk cId="838528925" sldId="348"/>
            <ac:spMk id="25" creationId="{12C9C689-B4AA-4E5A-BBC7-89853921EC98}"/>
          </ac:spMkLst>
        </pc:spChg>
        <pc:spChg chg="del">
          <ac:chgData name="Jason  Mayberry" userId="cecd4e79-e9a6-45b1-a01a-f51df2288f6a" providerId="ADAL" clId="{BA33D95F-B226-4362-9982-8A478591B365}" dt="2021-01-19T07:23:28.660" v="4761" actId="478"/>
          <ac:spMkLst>
            <pc:docMk/>
            <pc:sldMk cId="838528925" sldId="348"/>
            <ac:spMk id="26" creationId="{0248018B-4745-43E1-A961-9D5C8A5EF64E}"/>
          </ac:spMkLst>
        </pc:spChg>
        <pc:spChg chg="del">
          <ac:chgData name="Jason  Mayberry" userId="cecd4e79-e9a6-45b1-a01a-f51df2288f6a" providerId="ADAL" clId="{BA33D95F-B226-4362-9982-8A478591B365}" dt="2021-01-19T07:23:28.660" v="4761" actId="478"/>
          <ac:spMkLst>
            <pc:docMk/>
            <pc:sldMk cId="838528925" sldId="348"/>
            <ac:spMk id="27" creationId="{BF25A7AB-46FD-4FB6-97B6-7E36C563BABE}"/>
          </ac:spMkLst>
        </pc:spChg>
        <pc:spChg chg="del">
          <ac:chgData name="Jason  Mayberry" userId="cecd4e79-e9a6-45b1-a01a-f51df2288f6a" providerId="ADAL" clId="{BA33D95F-B226-4362-9982-8A478591B365}" dt="2021-01-19T07:23:28.660" v="4761" actId="478"/>
          <ac:spMkLst>
            <pc:docMk/>
            <pc:sldMk cId="838528925" sldId="348"/>
            <ac:spMk id="28" creationId="{451B1DE8-D8AD-4A57-AA45-291F44862DE5}"/>
          </ac:spMkLst>
        </pc:spChg>
        <pc:spChg chg="add mod">
          <ac:chgData name="Jason  Mayberry" userId="cecd4e79-e9a6-45b1-a01a-f51df2288f6a" providerId="ADAL" clId="{BA33D95F-B226-4362-9982-8A478591B365}" dt="2021-01-19T07:33:43.452" v="5045" actId="11"/>
          <ac:spMkLst>
            <pc:docMk/>
            <pc:sldMk cId="838528925" sldId="348"/>
            <ac:spMk id="29" creationId="{69752267-E890-43DA-81EF-C5F34D673389}"/>
          </ac:spMkLst>
        </pc:spChg>
        <pc:spChg chg="add mod">
          <ac:chgData name="Jason  Mayberry" userId="cecd4e79-e9a6-45b1-a01a-f51df2288f6a" providerId="ADAL" clId="{BA33D95F-B226-4362-9982-8A478591B365}" dt="2021-01-19T07:33:56.750" v="5046" actId="12"/>
          <ac:spMkLst>
            <pc:docMk/>
            <pc:sldMk cId="838528925" sldId="348"/>
            <ac:spMk id="30" creationId="{9A8B40FC-CFF8-40A7-890C-7A89C94CFDA2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31" creationId="{F52DF8EA-931C-4411-B2BE-D4CF9FBC8F24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32" creationId="{20062589-D5C4-4129-82D9-AC2354BE54B0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33" creationId="{4FF1787F-F8B6-4E39-9327-CC4653A45B9F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34" creationId="{EB047D77-E38B-4B56-84D8-B063808B59B9}"/>
          </ac:spMkLst>
        </pc:spChg>
        <pc:spChg chg="add del mod">
          <ac:chgData name="Jason  Mayberry" userId="cecd4e79-e9a6-45b1-a01a-f51df2288f6a" providerId="ADAL" clId="{BA33D95F-B226-4362-9982-8A478591B365}" dt="2021-01-19T07:29:54.072" v="4907" actId="478"/>
          <ac:spMkLst>
            <pc:docMk/>
            <pc:sldMk cId="838528925" sldId="348"/>
            <ac:spMk id="35" creationId="{666F6EE5-18DE-419C-8AE0-E5F2D416E7C7}"/>
          </ac:spMkLst>
        </pc:spChg>
        <pc:spChg chg="add del mod">
          <ac:chgData name="Jason  Mayberry" userId="cecd4e79-e9a6-45b1-a01a-f51df2288f6a" providerId="ADAL" clId="{BA33D95F-B226-4362-9982-8A478591B365}" dt="2021-01-19T07:29:40.964" v="4904" actId="21"/>
          <ac:spMkLst>
            <pc:docMk/>
            <pc:sldMk cId="838528925" sldId="348"/>
            <ac:spMk id="36" creationId="{89F938B2-DD0A-40B1-BC8C-A9642EC546B8}"/>
          </ac:spMkLst>
        </pc:spChg>
        <pc:spChg chg="add mod">
          <ac:chgData name="Jason  Mayberry" userId="cecd4e79-e9a6-45b1-a01a-f51df2288f6a" providerId="ADAL" clId="{BA33D95F-B226-4362-9982-8A478591B365}" dt="2021-01-19T07:33:34.704" v="5044" actId="1076"/>
          <ac:spMkLst>
            <pc:docMk/>
            <pc:sldMk cId="838528925" sldId="348"/>
            <ac:spMk id="37" creationId="{5F4D1F6B-73AA-4A38-8627-822E73B96F9D}"/>
          </ac:spMkLst>
        </pc:spChg>
        <pc:grpChg chg="add mod">
          <ac:chgData name="Jason  Mayberry" userId="cecd4e79-e9a6-45b1-a01a-f51df2288f6a" providerId="ADAL" clId="{BA33D95F-B226-4362-9982-8A478591B365}" dt="2021-01-19T07:31:42.189" v="5019" actId="1076"/>
          <ac:grpSpMkLst>
            <pc:docMk/>
            <pc:sldMk cId="838528925" sldId="348"/>
            <ac:grpSpMk id="4" creationId="{BE64503F-71BD-4613-AC24-17004AE5FEBF}"/>
          </ac:grpSpMkLst>
        </pc:grpChg>
        <pc:grpChg chg="mod">
          <ac:chgData name="Jason  Mayberry" userId="cecd4e79-e9a6-45b1-a01a-f51df2288f6a" providerId="ADAL" clId="{BA33D95F-B226-4362-9982-8A478591B365}" dt="2021-01-19T07:31:42.189" v="5019" actId="1076"/>
          <ac:grpSpMkLst>
            <pc:docMk/>
            <pc:sldMk cId="838528925" sldId="348"/>
            <ac:grpSpMk id="22" creationId="{5AE5EDE7-291C-403B-A39B-12F06FD45995}"/>
          </ac:grpSpMkLst>
        </pc:grpChg>
        <pc:picChg chg="mod">
          <ac:chgData name="Jason  Mayberry" userId="cecd4e79-e9a6-45b1-a01a-f51df2288f6a" providerId="ADAL" clId="{BA33D95F-B226-4362-9982-8A478591B365}" dt="2021-01-19T07:31:42.189" v="5019" actId="1076"/>
          <ac:picMkLst>
            <pc:docMk/>
            <pc:sldMk cId="838528925" sldId="348"/>
            <ac:picMk id="15" creationId="{989BB640-AB93-4621-B269-2437986367A2}"/>
          </ac:picMkLst>
        </pc:picChg>
      </pc:sldChg>
      <pc:sldChg chg="delSp add mod">
        <pc:chgData name="Jason  Mayberry" userId="cecd4e79-e9a6-45b1-a01a-f51df2288f6a" providerId="ADAL" clId="{BA33D95F-B226-4362-9982-8A478591B365}" dt="2021-01-19T07:30:53.642" v="4951" actId="478"/>
        <pc:sldMkLst>
          <pc:docMk/>
          <pc:sldMk cId="2591275119" sldId="349"/>
        </pc:sldMkLst>
        <pc:spChg chg="del">
          <ac:chgData name="Jason  Mayberry" userId="cecd4e79-e9a6-45b1-a01a-f51df2288f6a" providerId="ADAL" clId="{BA33D95F-B226-4362-9982-8A478591B365}" dt="2021-01-19T07:30:53.642" v="4951" actId="478"/>
          <ac:spMkLst>
            <pc:docMk/>
            <pc:sldMk cId="2591275119" sldId="349"/>
            <ac:spMk id="37" creationId="{5F4D1F6B-73AA-4A38-8627-822E73B96F9D}"/>
          </ac:spMkLst>
        </pc:spChg>
      </pc:sldChg>
      <pc:sldChg chg="add del">
        <pc:chgData name="Jason  Mayberry" userId="cecd4e79-e9a6-45b1-a01a-f51df2288f6a" providerId="ADAL" clId="{BA33D95F-B226-4362-9982-8A478591B365}" dt="2021-01-19T07:25:28.427" v="4813"/>
        <pc:sldMkLst>
          <pc:docMk/>
          <pc:sldMk cId="3934180976" sldId="3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8DE7CA-5902-486B-B397-4D8F29726C83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F26EFE-0620-42E7-8C30-58AAD8D6C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57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5676C8-DD06-439E-A5C0-E73D8F9A40F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17B9D5-4EE1-4DBA-871C-C9B23D773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2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4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7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2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0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2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0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2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9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81000"/>
            <a:ext cx="89916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43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accent3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43C1-FF6D-4587-A443-929B5E72FB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Polar Covalent Bonds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B21E3-D95E-45B3-AB08-32D4EA3BFE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Jason </a:t>
            </a:r>
            <a:r>
              <a:rPr lang="en-US"/>
              <a:t>R Mayberry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Electron:  Particle or Energy</a:t>
            </a:r>
          </a:p>
        </p:txBody>
      </p:sp>
      <p:sp>
        <p:nvSpPr>
          <p:cNvPr id="3" name="Oval 2"/>
          <p:cNvSpPr/>
          <p:nvPr/>
        </p:nvSpPr>
        <p:spPr>
          <a:xfrm>
            <a:off x="6448119" y="4149623"/>
            <a:ext cx="1354152" cy="13541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204955" y="2906459"/>
            <a:ext cx="3840480" cy="3840480"/>
            <a:chOff x="2651760" y="1279538"/>
            <a:chExt cx="3840480" cy="3840480"/>
          </a:xfrm>
        </p:grpSpPr>
        <p:sp>
          <p:nvSpPr>
            <p:cNvPr id="5" name="Oval 83"/>
            <p:cNvSpPr>
              <a:spLocks noChangeArrowheads="1"/>
            </p:cNvSpPr>
            <p:nvPr/>
          </p:nvSpPr>
          <p:spPr bwMode="auto">
            <a:xfrm rot="22649">
              <a:off x="2651760" y="1279538"/>
              <a:ext cx="3840480" cy="3840480"/>
            </a:xfrm>
            <a:prstGeom prst="donut">
              <a:avLst>
                <a:gd name="adj" fmla="val 14492"/>
              </a:avLst>
            </a:prstGeom>
            <a:gradFill rotWithShape="0">
              <a:gsLst>
                <a:gs pos="13000">
                  <a:schemeClr val="bg1"/>
                </a:gs>
                <a:gs pos="87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" name="Oval 94"/>
            <p:cNvSpPr>
              <a:spLocks noChangeArrowheads="1"/>
            </p:cNvSpPr>
            <p:nvPr/>
          </p:nvSpPr>
          <p:spPr bwMode="auto">
            <a:xfrm rot="22649">
              <a:off x="3199243" y="1824004"/>
              <a:ext cx="2745514" cy="2751550"/>
            </a:xfrm>
            <a:prstGeom prst="donut">
              <a:avLst>
                <a:gd name="adj" fmla="val 28103"/>
              </a:avLst>
            </a:prstGeom>
            <a:gradFill rotWithShape="0">
              <a:gsLst>
                <a:gs pos="39000">
                  <a:schemeClr val="bg1">
                    <a:alpha val="50000"/>
                  </a:schemeClr>
                </a:gs>
                <a:gs pos="81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5" name="Oval 85"/>
          <p:cNvSpPr>
            <a:spLocks noChangeArrowheads="1"/>
          </p:cNvSpPr>
          <p:nvPr/>
        </p:nvSpPr>
        <p:spPr bwMode="auto">
          <a:xfrm rot="22649">
            <a:off x="6920325" y="4582903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Oval 90"/>
          <p:cNvSpPr>
            <a:spLocks noChangeArrowheads="1"/>
          </p:cNvSpPr>
          <p:nvPr/>
        </p:nvSpPr>
        <p:spPr bwMode="auto">
          <a:xfrm rot="7146287">
            <a:off x="7066625" y="4575457"/>
            <a:ext cx="261119" cy="26216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Oval 85"/>
          <p:cNvSpPr>
            <a:spLocks noChangeArrowheads="1"/>
          </p:cNvSpPr>
          <p:nvPr/>
        </p:nvSpPr>
        <p:spPr bwMode="auto">
          <a:xfrm rot="22649">
            <a:off x="7132495" y="4704290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Oval 87"/>
          <p:cNvSpPr>
            <a:spLocks noChangeArrowheads="1"/>
          </p:cNvSpPr>
          <p:nvPr/>
        </p:nvSpPr>
        <p:spPr bwMode="auto">
          <a:xfrm rot="22649" flipV="1">
            <a:off x="6854942" y="4703759"/>
            <a:ext cx="262955" cy="260851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Oval 92"/>
          <p:cNvSpPr>
            <a:spLocks noChangeArrowheads="1"/>
          </p:cNvSpPr>
          <p:nvPr/>
        </p:nvSpPr>
        <p:spPr bwMode="auto">
          <a:xfrm rot="7146287" flipV="1">
            <a:off x="7068661" y="4808707"/>
            <a:ext cx="261119" cy="26216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Oval 85"/>
          <p:cNvSpPr>
            <a:spLocks noChangeArrowheads="1"/>
          </p:cNvSpPr>
          <p:nvPr/>
        </p:nvSpPr>
        <p:spPr bwMode="auto">
          <a:xfrm rot="22649">
            <a:off x="6928519" y="4811119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Oval 85"/>
          <p:cNvSpPr>
            <a:spLocks noChangeArrowheads="1"/>
          </p:cNvSpPr>
          <p:nvPr/>
        </p:nvSpPr>
        <p:spPr bwMode="auto">
          <a:xfrm rot="1822649">
            <a:off x="6985481" y="4561030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Oval 90"/>
          <p:cNvSpPr>
            <a:spLocks noChangeArrowheads="1"/>
          </p:cNvSpPr>
          <p:nvPr/>
        </p:nvSpPr>
        <p:spPr bwMode="auto">
          <a:xfrm rot="8946287">
            <a:off x="7115697" y="4627185"/>
            <a:ext cx="261119" cy="26216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Oval 85"/>
          <p:cNvSpPr>
            <a:spLocks noChangeArrowheads="1"/>
          </p:cNvSpPr>
          <p:nvPr/>
        </p:nvSpPr>
        <p:spPr bwMode="auto">
          <a:xfrm rot="1822649">
            <a:off x="7108533" y="4772239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Oval 87"/>
          <p:cNvSpPr>
            <a:spLocks noChangeArrowheads="1"/>
          </p:cNvSpPr>
          <p:nvPr/>
        </p:nvSpPr>
        <p:spPr bwMode="auto">
          <a:xfrm rot="1822649" flipV="1">
            <a:off x="6868430" y="4633003"/>
            <a:ext cx="262955" cy="260851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Oval 92"/>
          <p:cNvSpPr>
            <a:spLocks noChangeArrowheads="1"/>
          </p:cNvSpPr>
          <p:nvPr/>
        </p:nvSpPr>
        <p:spPr bwMode="auto">
          <a:xfrm rot="8946287" flipV="1">
            <a:off x="7000836" y="4830203"/>
            <a:ext cx="261119" cy="26216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Oval 85"/>
          <p:cNvSpPr>
            <a:spLocks noChangeArrowheads="1"/>
          </p:cNvSpPr>
          <p:nvPr/>
        </p:nvSpPr>
        <p:spPr bwMode="auto">
          <a:xfrm rot="1822649">
            <a:off x="6878470" y="4762768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5192345" y="2893849"/>
            <a:ext cx="3840480" cy="384048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0005" y="321356"/>
            <a:ext cx="3871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Electrons as Particles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84846" y="321356"/>
            <a:ext cx="3871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Electrons as Energy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1348" y="3152210"/>
            <a:ext cx="3323758" cy="3323758"/>
            <a:chOff x="571348" y="3152210"/>
            <a:chExt cx="3323758" cy="3323758"/>
          </a:xfrm>
        </p:grpSpPr>
        <p:sp>
          <p:nvSpPr>
            <p:cNvPr id="27" name="Oval 100"/>
            <p:cNvSpPr>
              <a:spLocks noChangeArrowheads="1"/>
            </p:cNvSpPr>
            <p:nvPr/>
          </p:nvSpPr>
          <p:spPr bwMode="auto">
            <a:xfrm rot="22649">
              <a:off x="1666949" y="3206250"/>
              <a:ext cx="148052" cy="14800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B0F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1568761" y="4149623"/>
              <a:ext cx="1354152" cy="135415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999989" y="3580837"/>
              <a:ext cx="2492464" cy="2491726"/>
              <a:chOff x="3326152" y="1953916"/>
              <a:chExt cx="2492464" cy="2491726"/>
            </a:xfrm>
          </p:grpSpPr>
          <p:sp>
            <p:nvSpPr>
              <p:cNvPr id="36" name="Oval 98"/>
              <p:cNvSpPr>
                <a:spLocks noChangeArrowheads="1"/>
              </p:cNvSpPr>
              <p:nvPr/>
            </p:nvSpPr>
            <p:spPr bwMode="auto">
              <a:xfrm rot="22649">
                <a:off x="5544655" y="3135587"/>
                <a:ext cx="145498" cy="150552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7" name="Oval 102"/>
              <p:cNvSpPr>
                <a:spLocks noChangeArrowheads="1"/>
              </p:cNvSpPr>
              <p:nvPr/>
            </p:nvSpPr>
            <p:spPr bwMode="auto">
              <a:xfrm rot="5422649">
                <a:off x="3465794" y="3134604"/>
                <a:ext cx="150552" cy="148050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38" name="Group 37"/>
              <p:cNvGrpSpPr/>
              <p:nvPr/>
            </p:nvGrpSpPr>
            <p:grpSpPr>
              <a:xfrm>
                <a:off x="3326152" y="1953916"/>
                <a:ext cx="2492464" cy="2491726"/>
                <a:chOff x="3326152" y="2183138"/>
                <a:chExt cx="2492464" cy="2491726"/>
              </a:xfrm>
            </p:grpSpPr>
            <p:sp>
              <p:nvSpPr>
                <p:cNvPr id="39" name="Oval 97"/>
                <p:cNvSpPr>
                  <a:spLocks noChangeArrowheads="1"/>
                </p:cNvSpPr>
                <p:nvPr/>
              </p:nvSpPr>
              <p:spPr bwMode="auto">
                <a:xfrm rot="22649">
                  <a:off x="5673118" y="2183903"/>
                  <a:ext cx="145498" cy="150552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B0F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Oval 100"/>
                <p:cNvSpPr>
                  <a:spLocks noChangeArrowheads="1"/>
                </p:cNvSpPr>
                <p:nvPr/>
              </p:nvSpPr>
              <p:spPr bwMode="auto">
                <a:xfrm rot="22649">
                  <a:off x="5669799" y="4526864"/>
                  <a:ext cx="148052" cy="148000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B0F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Oval 100"/>
                <p:cNvSpPr>
                  <a:spLocks noChangeArrowheads="1"/>
                </p:cNvSpPr>
                <p:nvPr/>
              </p:nvSpPr>
              <p:spPr bwMode="auto">
                <a:xfrm rot="22649">
                  <a:off x="3326152" y="2183138"/>
                  <a:ext cx="148052" cy="148000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B0F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Oval 102"/>
                <p:cNvSpPr>
                  <a:spLocks noChangeArrowheads="1"/>
                </p:cNvSpPr>
                <p:nvPr/>
              </p:nvSpPr>
              <p:spPr bwMode="auto">
                <a:xfrm rot="5422649">
                  <a:off x="3324915" y="4524784"/>
                  <a:ext cx="150552" cy="148050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B0F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44" name="Oval 85"/>
            <p:cNvSpPr>
              <a:spLocks noChangeArrowheads="1"/>
            </p:cNvSpPr>
            <p:nvPr/>
          </p:nvSpPr>
          <p:spPr bwMode="auto">
            <a:xfrm rot="22649">
              <a:off x="2040967" y="4582903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" name="Oval 90"/>
            <p:cNvSpPr>
              <a:spLocks noChangeArrowheads="1"/>
            </p:cNvSpPr>
            <p:nvPr/>
          </p:nvSpPr>
          <p:spPr bwMode="auto">
            <a:xfrm rot="7146287">
              <a:off x="2187267" y="4575457"/>
              <a:ext cx="261119" cy="262168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6" name="Oval 85"/>
            <p:cNvSpPr>
              <a:spLocks noChangeArrowheads="1"/>
            </p:cNvSpPr>
            <p:nvPr/>
          </p:nvSpPr>
          <p:spPr bwMode="auto">
            <a:xfrm rot="22649">
              <a:off x="2253137" y="4704290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" name="Oval 87"/>
            <p:cNvSpPr>
              <a:spLocks noChangeArrowheads="1"/>
            </p:cNvSpPr>
            <p:nvPr/>
          </p:nvSpPr>
          <p:spPr bwMode="auto">
            <a:xfrm rot="22649" flipV="1">
              <a:off x="1975584" y="4703759"/>
              <a:ext cx="262955" cy="26085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8" name="Oval 92"/>
            <p:cNvSpPr>
              <a:spLocks noChangeArrowheads="1"/>
            </p:cNvSpPr>
            <p:nvPr/>
          </p:nvSpPr>
          <p:spPr bwMode="auto">
            <a:xfrm rot="7146287" flipV="1">
              <a:off x="2189303" y="4808707"/>
              <a:ext cx="261119" cy="262168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9" name="Oval 85"/>
            <p:cNvSpPr>
              <a:spLocks noChangeArrowheads="1"/>
            </p:cNvSpPr>
            <p:nvPr/>
          </p:nvSpPr>
          <p:spPr bwMode="auto">
            <a:xfrm rot="22649">
              <a:off x="2049161" y="4811119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0" name="Oval 85"/>
            <p:cNvSpPr>
              <a:spLocks noChangeArrowheads="1"/>
            </p:cNvSpPr>
            <p:nvPr/>
          </p:nvSpPr>
          <p:spPr bwMode="auto">
            <a:xfrm rot="1822649">
              <a:off x="2106123" y="4561030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1" name="Oval 90"/>
            <p:cNvSpPr>
              <a:spLocks noChangeArrowheads="1"/>
            </p:cNvSpPr>
            <p:nvPr/>
          </p:nvSpPr>
          <p:spPr bwMode="auto">
            <a:xfrm rot="8946287">
              <a:off x="2236339" y="4627185"/>
              <a:ext cx="261119" cy="262167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2" name="Oval 85"/>
            <p:cNvSpPr>
              <a:spLocks noChangeArrowheads="1"/>
            </p:cNvSpPr>
            <p:nvPr/>
          </p:nvSpPr>
          <p:spPr bwMode="auto">
            <a:xfrm rot="1822649">
              <a:off x="2229175" y="4772239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3" name="Oval 87"/>
            <p:cNvSpPr>
              <a:spLocks noChangeArrowheads="1"/>
            </p:cNvSpPr>
            <p:nvPr/>
          </p:nvSpPr>
          <p:spPr bwMode="auto">
            <a:xfrm rot="1822649" flipV="1">
              <a:off x="1989072" y="4633003"/>
              <a:ext cx="262955" cy="26085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4" name="Oval 92"/>
            <p:cNvSpPr>
              <a:spLocks noChangeArrowheads="1"/>
            </p:cNvSpPr>
            <p:nvPr/>
          </p:nvSpPr>
          <p:spPr bwMode="auto">
            <a:xfrm rot="8946287" flipV="1">
              <a:off x="2121478" y="4830203"/>
              <a:ext cx="261119" cy="262167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5" name="Oval 85"/>
            <p:cNvSpPr>
              <a:spLocks noChangeArrowheads="1"/>
            </p:cNvSpPr>
            <p:nvPr/>
          </p:nvSpPr>
          <p:spPr bwMode="auto">
            <a:xfrm rot="1822649">
              <a:off x="1999112" y="4762768"/>
              <a:ext cx="262955" cy="26085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571348" y="3152210"/>
              <a:ext cx="3323758" cy="332375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1176989" y="3757851"/>
              <a:ext cx="2112476" cy="211247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190005" y="736897"/>
            <a:ext cx="38713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Sometimes it is helpful to think of electrons as particles.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 often envision them orbiting the nucleus, almost like planets around the sun (</a:t>
            </a:r>
            <a:r>
              <a:rPr lang="en-US" sz="2000" i="1" dirty="0"/>
              <a:t>though this isn’t true)</a:t>
            </a:r>
            <a:r>
              <a:rPr lang="en-US" sz="2000" dirty="0"/>
              <a:t>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884845" y="736897"/>
            <a:ext cx="41731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Sometimes it is helpful to think of electrons as “negative” electrical energy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Their energy is distributed around the nucleus as a cloud of negative charge.</a:t>
            </a:r>
          </a:p>
        </p:txBody>
      </p:sp>
    </p:spTree>
    <p:extLst>
      <p:ext uri="{BB962C8B-B14F-4D97-AF65-F5344CB8AC3E}">
        <p14:creationId xmlns:p14="http://schemas.microsoft.com/office/powerpoint/2010/main" val="337087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1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 252">
            <a:extLst>
              <a:ext uri="{FF2B5EF4-FFF2-40B4-BE49-F238E27FC236}">
                <a16:creationId xmlns:a16="http://schemas.microsoft.com/office/drawing/2014/main" id="{4AE069AB-CD62-4CBF-BE87-55BA71DE2951}"/>
              </a:ext>
            </a:extLst>
          </p:cNvPr>
          <p:cNvSpPr/>
          <p:nvPr/>
        </p:nvSpPr>
        <p:spPr>
          <a:xfrm>
            <a:off x="4647702" y="1149054"/>
            <a:ext cx="4344896" cy="2741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81F538C3-99BE-4980-B6BC-1C3DE43491B1}"/>
              </a:ext>
            </a:extLst>
          </p:cNvPr>
          <p:cNvSpPr/>
          <p:nvPr/>
        </p:nvSpPr>
        <p:spPr>
          <a:xfrm>
            <a:off x="4647702" y="3981976"/>
            <a:ext cx="4344896" cy="2741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F14583E-31E9-45EA-97C6-FE16672814B1}"/>
              </a:ext>
            </a:extLst>
          </p:cNvPr>
          <p:cNvSpPr/>
          <p:nvPr/>
        </p:nvSpPr>
        <p:spPr>
          <a:xfrm>
            <a:off x="151398" y="1149054"/>
            <a:ext cx="4344896" cy="2741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00C679B-E074-4A2D-8843-8AF38E83ADDD}"/>
              </a:ext>
            </a:extLst>
          </p:cNvPr>
          <p:cNvSpPr/>
          <p:nvPr/>
        </p:nvSpPr>
        <p:spPr>
          <a:xfrm>
            <a:off x="151398" y="3981976"/>
            <a:ext cx="4344896" cy="2741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EC4243-89FD-40DE-B5CE-9527B34B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Energy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2A36FF-6223-4214-9C87-632C6B51BA10}"/>
              </a:ext>
            </a:extLst>
          </p:cNvPr>
          <p:cNvSpPr txBox="1"/>
          <p:nvPr/>
        </p:nvSpPr>
        <p:spPr>
          <a:xfrm>
            <a:off x="0" y="32886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What happens to the energy of electrons in a bond?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A1C75D-B008-4221-8108-B12772CB80D4}"/>
              </a:ext>
            </a:extLst>
          </p:cNvPr>
          <p:cNvSpPr txBox="1"/>
          <p:nvPr/>
        </p:nvSpPr>
        <p:spPr>
          <a:xfrm>
            <a:off x="151403" y="713088"/>
            <a:ext cx="4344896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Ionic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7242F1-EB4F-4C30-9B10-338F8412756E}"/>
              </a:ext>
            </a:extLst>
          </p:cNvPr>
          <p:cNvSpPr txBox="1"/>
          <p:nvPr/>
        </p:nvSpPr>
        <p:spPr>
          <a:xfrm>
            <a:off x="4647702" y="713088"/>
            <a:ext cx="4344896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Covalent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FD4DEA0-187C-4760-838E-0B1C56757B14}"/>
              </a:ext>
            </a:extLst>
          </p:cNvPr>
          <p:cNvGrpSpPr/>
          <p:nvPr/>
        </p:nvGrpSpPr>
        <p:grpSpPr>
          <a:xfrm>
            <a:off x="3141993" y="1980531"/>
            <a:ext cx="704942" cy="615950"/>
            <a:chOff x="2097742" y="2318777"/>
            <a:chExt cx="704942" cy="615950"/>
          </a:xfrm>
        </p:grpSpPr>
        <p:sp>
          <p:nvSpPr>
            <p:cNvPr id="7" name="Text Box 95">
              <a:extLst>
                <a:ext uri="{FF2B5EF4-FFF2-40B4-BE49-F238E27FC236}">
                  <a16:creationId xmlns:a16="http://schemas.microsoft.com/office/drawing/2014/main" id="{08537428-3C67-4427-A9D9-84BD744492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6792" y="2321952"/>
              <a:ext cx="67945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Cl</a:t>
              </a:r>
            </a:p>
          </p:txBody>
        </p:sp>
        <p:sp>
          <p:nvSpPr>
            <p:cNvPr id="8" name="Oval 97">
              <a:extLst>
                <a:ext uri="{FF2B5EF4-FFF2-40B4-BE49-F238E27FC236}">
                  <a16:creationId xmlns:a16="http://schemas.microsoft.com/office/drawing/2014/main" id="{4947246A-3D7B-46D6-8971-D1E001C1436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6321" y="2644214"/>
              <a:ext cx="106363" cy="10636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Oval 98">
              <a:extLst>
                <a:ext uri="{FF2B5EF4-FFF2-40B4-BE49-F238E27FC236}">
                  <a16:creationId xmlns:a16="http://schemas.microsoft.com/office/drawing/2014/main" id="{05B4FCF2-5923-430C-A20A-7690B6D6AF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6321" y="2474352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10" name="Group 99">
              <a:extLst>
                <a:ext uri="{FF2B5EF4-FFF2-40B4-BE49-F238E27FC236}">
                  <a16:creationId xmlns:a16="http://schemas.microsoft.com/office/drawing/2014/main" id="{7AB43028-E497-4F6D-9CD5-E749D8B87243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2389048" y="2743433"/>
              <a:ext cx="106363" cy="276225"/>
              <a:chOff x="5044" y="2608"/>
              <a:chExt cx="67" cy="174"/>
            </a:xfrm>
          </p:grpSpPr>
          <p:sp>
            <p:nvSpPr>
              <p:cNvPr id="11" name="Oval 100">
                <a:extLst>
                  <a:ext uri="{FF2B5EF4-FFF2-40B4-BE49-F238E27FC236}">
                    <a16:creationId xmlns:a16="http://schemas.microsoft.com/office/drawing/2014/main" id="{8A9713F2-49C6-44C9-9F45-4930B0B6D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2" name="Oval 101">
                <a:extLst>
                  <a:ext uri="{FF2B5EF4-FFF2-40B4-BE49-F238E27FC236}">
                    <a16:creationId xmlns:a16="http://schemas.microsoft.com/office/drawing/2014/main" id="{112DDE71-94C0-4C31-972D-E9EE169B12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3" name="Group 102">
              <a:extLst>
                <a:ext uri="{FF2B5EF4-FFF2-40B4-BE49-F238E27FC236}">
                  <a16:creationId xmlns:a16="http://schemas.microsoft.com/office/drawing/2014/main" id="{9B3D0C92-BC8B-4DC5-88DD-974FB1CEA722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2389049" y="2233845"/>
              <a:ext cx="106362" cy="276225"/>
              <a:chOff x="5044" y="2608"/>
              <a:chExt cx="67" cy="174"/>
            </a:xfrm>
          </p:grpSpPr>
          <p:sp>
            <p:nvSpPr>
              <p:cNvPr id="14" name="Oval 103">
                <a:extLst>
                  <a:ext uri="{FF2B5EF4-FFF2-40B4-BE49-F238E27FC236}">
                    <a16:creationId xmlns:a16="http://schemas.microsoft.com/office/drawing/2014/main" id="{7E5D1092-65C6-4DD9-BBD5-1D847E379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5" name="Oval 104">
                <a:extLst>
                  <a:ext uri="{FF2B5EF4-FFF2-40B4-BE49-F238E27FC236}">
                    <a16:creationId xmlns:a16="http://schemas.microsoft.com/office/drawing/2014/main" id="{00EE2195-FCDB-4D71-9B44-FD504E08C4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17" name="Oval 108">
              <a:extLst>
                <a:ext uri="{FF2B5EF4-FFF2-40B4-BE49-F238E27FC236}">
                  <a16:creationId xmlns:a16="http://schemas.microsoft.com/office/drawing/2014/main" id="{5B2AC00F-95D2-4C33-B8F9-00C4F267C87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97742" y="2474352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521E4EA-7136-450C-98E0-B88AF9514512}"/>
              </a:ext>
            </a:extLst>
          </p:cNvPr>
          <p:cNvGrpSpPr/>
          <p:nvPr/>
        </p:nvGrpSpPr>
        <p:grpSpPr>
          <a:xfrm>
            <a:off x="807200" y="1806700"/>
            <a:ext cx="1069975" cy="1069975"/>
            <a:chOff x="666611" y="1743689"/>
            <a:chExt cx="1069975" cy="1069975"/>
          </a:xfrm>
        </p:grpSpPr>
        <p:sp>
          <p:nvSpPr>
            <p:cNvPr id="6" name="Text Box 85">
              <a:extLst>
                <a:ext uri="{FF2B5EF4-FFF2-40B4-BE49-F238E27FC236}">
                  <a16:creationId xmlns:a16="http://schemas.microsoft.com/office/drawing/2014/main" id="{C150DAA8-9A3F-4A2A-8DAD-EC0C8EF1F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293" y="1988958"/>
              <a:ext cx="809625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Na</a:t>
              </a:r>
            </a:p>
          </p:txBody>
        </p:sp>
        <p:sp>
          <p:nvSpPr>
            <p:cNvPr id="16" name="Oval 107">
              <a:extLst>
                <a:ext uri="{FF2B5EF4-FFF2-40B4-BE49-F238E27FC236}">
                  <a16:creationId xmlns:a16="http://schemas.microsoft.com/office/drawing/2014/main" id="{B91EA0FC-D55F-483B-84F4-B29CFEE3D4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17207" y="2225495"/>
              <a:ext cx="106363" cy="10636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AutoShape 111">
              <a:extLst>
                <a:ext uri="{FF2B5EF4-FFF2-40B4-BE49-F238E27FC236}">
                  <a16:creationId xmlns:a16="http://schemas.microsoft.com/office/drawing/2014/main" id="{F9268670-9B6E-41BD-9136-32A95E508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611" y="1743689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EACBDB26-B901-45F1-BB76-D70B5C7381BE}"/>
              </a:ext>
            </a:extLst>
          </p:cNvPr>
          <p:cNvSpPr txBox="1"/>
          <p:nvPr/>
        </p:nvSpPr>
        <p:spPr>
          <a:xfrm>
            <a:off x="100295" y="3015366"/>
            <a:ext cx="2957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This cloud represents only the energy of the electron that will be involved in the bond.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0405218-FDE8-4440-A009-821FFFAB54C3}"/>
              </a:ext>
            </a:extLst>
          </p:cNvPr>
          <p:cNvCxnSpPr>
            <a:cxnSpLocks/>
          </p:cNvCxnSpPr>
          <p:nvPr/>
        </p:nvCxnSpPr>
        <p:spPr>
          <a:xfrm flipV="1">
            <a:off x="1404474" y="2498299"/>
            <a:ext cx="300235" cy="553185"/>
          </a:xfrm>
          <a:prstGeom prst="straightConnector1">
            <a:avLst/>
          </a:prstGeom>
          <a:ln w="381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E5A9E9B-6F80-4B30-B6E7-6659920AC3C2}"/>
              </a:ext>
            </a:extLst>
          </p:cNvPr>
          <p:cNvSpPr txBox="1"/>
          <p:nvPr/>
        </p:nvSpPr>
        <p:spPr>
          <a:xfrm>
            <a:off x="151401" y="1117027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</a:t>
            </a:r>
            <a:r>
              <a:rPr lang="en-US" dirty="0"/>
              <a:t> in their atomic state</a:t>
            </a:r>
            <a:br>
              <a:rPr lang="en-US" dirty="0"/>
            </a:br>
            <a:r>
              <a:rPr lang="en-US" dirty="0"/>
              <a:t>(before bonding).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9FA563D-9907-4951-93C6-B013F391B602}"/>
              </a:ext>
            </a:extLst>
          </p:cNvPr>
          <p:cNvSpPr txBox="1"/>
          <p:nvPr/>
        </p:nvSpPr>
        <p:spPr>
          <a:xfrm>
            <a:off x="151401" y="4036507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Both atoms pull on the electron, but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</a:t>
            </a:r>
            <a:r>
              <a:rPr lang="en-US" dirty="0"/>
              <a:t> pulls much more strongly.</a:t>
            </a:r>
          </a:p>
        </p:txBody>
      </p:sp>
      <p:sp>
        <p:nvSpPr>
          <p:cNvPr id="67" name="AutoShape 111">
            <a:extLst>
              <a:ext uri="{FF2B5EF4-FFF2-40B4-BE49-F238E27FC236}">
                <a16:creationId xmlns:a16="http://schemas.microsoft.com/office/drawing/2014/main" id="{B236A43F-649C-4463-9936-A6BED9DD3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300" y="4953487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000099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371D47D-2071-4CA2-9E31-84AFD44FF2B5}"/>
              </a:ext>
            </a:extLst>
          </p:cNvPr>
          <p:cNvGrpSpPr/>
          <p:nvPr/>
        </p:nvGrpSpPr>
        <p:grpSpPr>
          <a:xfrm>
            <a:off x="2926093" y="5161449"/>
            <a:ext cx="704942" cy="603250"/>
            <a:chOff x="2097742" y="2299727"/>
            <a:chExt cx="704942" cy="603250"/>
          </a:xfrm>
        </p:grpSpPr>
        <p:sp>
          <p:nvSpPr>
            <p:cNvPr id="69" name="Text Box 95">
              <a:extLst>
                <a:ext uri="{FF2B5EF4-FFF2-40B4-BE49-F238E27FC236}">
                  <a16:creationId xmlns:a16="http://schemas.microsoft.com/office/drawing/2014/main" id="{9348D298-6A0F-4CF5-B1B2-7B42E6C283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6792" y="2321952"/>
              <a:ext cx="67945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Cl</a:t>
              </a:r>
            </a:p>
          </p:txBody>
        </p:sp>
        <p:sp>
          <p:nvSpPr>
            <p:cNvPr id="70" name="Oval 97">
              <a:extLst>
                <a:ext uri="{FF2B5EF4-FFF2-40B4-BE49-F238E27FC236}">
                  <a16:creationId xmlns:a16="http://schemas.microsoft.com/office/drawing/2014/main" id="{D2E6034C-38E3-4458-8E07-F5CAE28BE16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6321" y="2644214"/>
              <a:ext cx="106363" cy="10636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" name="Oval 98">
              <a:extLst>
                <a:ext uri="{FF2B5EF4-FFF2-40B4-BE49-F238E27FC236}">
                  <a16:creationId xmlns:a16="http://schemas.microsoft.com/office/drawing/2014/main" id="{57AE6CA2-1A77-4CC1-BCBA-1EABD1F54B8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6321" y="2474352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72" name="Group 99">
              <a:extLst>
                <a:ext uri="{FF2B5EF4-FFF2-40B4-BE49-F238E27FC236}">
                  <a16:creationId xmlns:a16="http://schemas.microsoft.com/office/drawing/2014/main" id="{387B8B03-9A8E-4CCB-92D6-B8DAA6A78397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2389048" y="2711683"/>
              <a:ext cx="106363" cy="276225"/>
              <a:chOff x="5024" y="2608"/>
              <a:chExt cx="67" cy="174"/>
            </a:xfrm>
          </p:grpSpPr>
          <p:sp>
            <p:nvSpPr>
              <p:cNvPr id="77" name="Oval 100">
                <a:extLst>
                  <a:ext uri="{FF2B5EF4-FFF2-40B4-BE49-F238E27FC236}">
                    <a16:creationId xmlns:a16="http://schemas.microsoft.com/office/drawing/2014/main" id="{A6478C05-ACD8-416D-87B9-7EBBBB9DFF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8" name="Oval 101">
                <a:extLst>
                  <a:ext uri="{FF2B5EF4-FFF2-40B4-BE49-F238E27FC236}">
                    <a16:creationId xmlns:a16="http://schemas.microsoft.com/office/drawing/2014/main" id="{C155CB4C-CEDC-4F87-BF68-BAD1A7E6A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73" name="Group 102">
              <a:extLst>
                <a:ext uri="{FF2B5EF4-FFF2-40B4-BE49-F238E27FC236}">
                  <a16:creationId xmlns:a16="http://schemas.microsoft.com/office/drawing/2014/main" id="{511FB479-516A-4037-A73C-39A859F09B4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2389049" y="2214795"/>
              <a:ext cx="106362" cy="276225"/>
              <a:chOff x="5032" y="2608"/>
              <a:chExt cx="67" cy="174"/>
            </a:xfrm>
          </p:grpSpPr>
          <p:sp>
            <p:nvSpPr>
              <p:cNvPr id="75" name="Oval 103">
                <a:extLst>
                  <a:ext uri="{FF2B5EF4-FFF2-40B4-BE49-F238E27FC236}">
                    <a16:creationId xmlns:a16="http://schemas.microsoft.com/office/drawing/2014/main" id="{FA1E0FBB-3761-492F-9A1F-84D7513296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2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6" name="Oval 104">
                <a:extLst>
                  <a:ext uri="{FF2B5EF4-FFF2-40B4-BE49-F238E27FC236}">
                    <a16:creationId xmlns:a16="http://schemas.microsoft.com/office/drawing/2014/main" id="{1B0DEB0F-58E1-4D2D-9AA3-19A7F009E7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2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4" name="Oval 108">
              <a:extLst>
                <a:ext uri="{FF2B5EF4-FFF2-40B4-BE49-F238E27FC236}">
                  <a16:creationId xmlns:a16="http://schemas.microsoft.com/office/drawing/2014/main" id="{E6A91B14-F10B-4981-B01A-AB3A537F2D8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97742" y="2474352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9" name="Text Box 85">
            <a:extLst>
              <a:ext uri="{FF2B5EF4-FFF2-40B4-BE49-F238E27FC236}">
                <a16:creationId xmlns:a16="http://schemas.microsoft.com/office/drawing/2014/main" id="{4A1DF136-D92C-4AB8-8203-FB1896AB4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82" y="5163830"/>
            <a:ext cx="809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</a:p>
        </p:txBody>
      </p:sp>
      <p:sp>
        <p:nvSpPr>
          <p:cNvPr id="80" name="Oval 107">
            <a:extLst>
              <a:ext uri="{FF2B5EF4-FFF2-40B4-BE49-F238E27FC236}">
                <a16:creationId xmlns:a16="http://schemas.microsoft.com/office/drawing/2014/main" id="{413E0121-6C08-49B7-9DBA-BBD5AC6F08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1896" y="5507005"/>
            <a:ext cx="106363" cy="106363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" name="Rectangle 109">
            <a:extLst>
              <a:ext uri="{FF2B5EF4-FFF2-40B4-BE49-F238E27FC236}">
                <a16:creationId xmlns:a16="http://schemas.microsoft.com/office/drawing/2014/main" id="{5CF66205-A492-4611-82CC-0DACE74F4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799" y="4866967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–</a:t>
            </a:r>
          </a:p>
        </p:txBody>
      </p:sp>
      <p:sp>
        <p:nvSpPr>
          <p:cNvPr id="82" name="Rectangle 110">
            <a:extLst>
              <a:ext uri="{FF2B5EF4-FFF2-40B4-BE49-F238E27FC236}">
                <a16:creationId xmlns:a16="http://schemas.microsoft.com/office/drawing/2014/main" id="{99FD6680-62E9-49D5-B6CC-EA2022ABB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974" y="4866967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D51F72F3-FC82-42DC-A4DE-A00CE40C8E7D}"/>
              </a:ext>
            </a:extLst>
          </p:cNvPr>
          <p:cNvSpPr txBox="1"/>
          <p:nvPr/>
        </p:nvSpPr>
        <p:spPr>
          <a:xfrm>
            <a:off x="4619340" y="1117027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cs typeface="Courier New" panose="02070309020205020404" pitchFamily="49" charset="0"/>
              </a:rPr>
              <a:t>Two </a:t>
            </a:r>
            <a:r>
              <a:rPr 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Cl</a:t>
            </a:r>
            <a:r>
              <a:rPr lang="en-US" u="sng" dirty="0"/>
              <a:t> in their atomic state</a:t>
            </a:r>
            <a:br>
              <a:rPr lang="en-US" u="sng" dirty="0"/>
            </a:br>
            <a:r>
              <a:rPr lang="en-US" u="sng" dirty="0"/>
              <a:t>(before bonding).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1F3AFAE1-9427-4339-9B99-5FAB103218A4}"/>
              </a:ext>
            </a:extLst>
          </p:cNvPr>
          <p:cNvSpPr txBox="1"/>
          <p:nvPr/>
        </p:nvSpPr>
        <p:spPr>
          <a:xfrm>
            <a:off x="4647702" y="3015366"/>
            <a:ext cx="4344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Each cloud represents only the energy of the electron that will be involved in the bond (Color used for clarity)</a:t>
            </a:r>
          </a:p>
        </p:txBody>
      </p: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A0CA98F3-27D1-4C7B-9ED3-936A6A04185D}"/>
              </a:ext>
            </a:extLst>
          </p:cNvPr>
          <p:cNvGrpSpPr/>
          <p:nvPr/>
        </p:nvGrpSpPr>
        <p:grpSpPr>
          <a:xfrm>
            <a:off x="5299073" y="1765953"/>
            <a:ext cx="3234997" cy="1069975"/>
            <a:chOff x="5299073" y="1765953"/>
            <a:chExt cx="3234997" cy="1069975"/>
          </a:xfrm>
        </p:grpSpPr>
        <p:sp>
          <p:nvSpPr>
            <p:cNvPr id="202" name="AutoShape 111">
              <a:extLst>
                <a:ext uri="{FF2B5EF4-FFF2-40B4-BE49-F238E27FC236}">
                  <a16:creationId xmlns:a16="http://schemas.microsoft.com/office/drawing/2014/main" id="{B5FE56CC-3DF6-4AC9-8C2B-56B5E1B36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4095" y="1765953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00">
                    <a:alpha val="20000"/>
                  </a:srgbClr>
                </a:gs>
                <a:gs pos="100000">
                  <a:srgbClr val="FFC00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03" name="AutoShape 111">
              <a:extLst>
                <a:ext uri="{FF2B5EF4-FFF2-40B4-BE49-F238E27FC236}">
                  <a16:creationId xmlns:a16="http://schemas.microsoft.com/office/drawing/2014/main" id="{D05592F8-7DA3-423E-A87A-984DB4BA99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9073" y="1765953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204" name="Group 68">
              <a:extLst>
                <a:ext uri="{FF2B5EF4-FFF2-40B4-BE49-F238E27FC236}">
                  <a16:creationId xmlns:a16="http://schemas.microsoft.com/office/drawing/2014/main" id="{E31C5556-CD57-4B17-9933-C70E6A167D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76873" y="2002490"/>
              <a:ext cx="711200" cy="596900"/>
              <a:chOff x="3997" y="2502"/>
              <a:chExt cx="448" cy="376"/>
            </a:xfrm>
          </p:grpSpPr>
          <p:sp>
            <p:nvSpPr>
              <p:cNvPr id="205" name="Text Box 46">
                <a:extLst>
                  <a:ext uri="{FF2B5EF4-FFF2-40B4-BE49-F238E27FC236}">
                    <a16:creationId xmlns:a16="http://schemas.microsoft.com/office/drawing/2014/main" id="{9FB0A5B5-BA21-4BAE-8762-0C932F33A8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7" y="2512"/>
                <a:ext cx="42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Cl</a:t>
                </a:r>
              </a:p>
            </p:txBody>
          </p:sp>
          <p:sp>
            <p:nvSpPr>
              <p:cNvPr id="206" name="Oval 54">
                <a:extLst>
                  <a:ext uri="{FF2B5EF4-FFF2-40B4-BE49-F238E27FC236}">
                    <a16:creationId xmlns:a16="http://schemas.microsoft.com/office/drawing/2014/main" id="{0208E470-ED51-442D-A38A-BDAB2484D7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9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07" name="Group 61">
                <a:extLst>
                  <a:ext uri="{FF2B5EF4-FFF2-40B4-BE49-F238E27FC236}">
                    <a16:creationId xmlns:a16="http://schemas.microsoft.com/office/drawing/2014/main" id="{6A899B23-7606-4121-A792-364259A379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177" y="2758"/>
                <a:ext cx="67" cy="174"/>
                <a:chOff x="5024" y="2608"/>
                <a:chExt cx="67" cy="174"/>
              </a:xfrm>
            </p:grpSpPr>
            <p:sp>
              <p:nvSpPr>
                <p:cNvPr id="213" name="Oval 62">
                  <a:extLst>
                    <a:ext uri="{FF2B5EF4-FFF2-40B4-BE49-F238E27FC236}">
                      <a16:creationId xmlns:a16="http://schemas.microsoft.com/office/drawing/2014/main" id="{40E82829-3165-4879-80F7-89D82DF161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24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4" name="Oval 63">
                  <a:extLst>
                    <a:ext uri="{FF2B5EF4-FFF2-40B4-BE49-F238E27FC236}">
                      <a16:creationId xmlns:a16="http://schemas.microsoft.com/office/drawing/2014/main" id="{BCBFA69B-0514-4BE5-811E-B9CF73C398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24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08" name="Group 64">
                <a:extLst>
                  <a:ext uri="{FF2B5EF4-FFF2-40B4-BE49-F238E27FC236}">
                    <a16:creationId xmlns:a16="http://schemas.microsoft.com/office/drawing/2014/main" id="{73E04781-B655-4985-9BDF-F1EC229D13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177" y="2449"/>
                <a:ext cx="67" cy="174"/>
                <a:chOff x="5036" y="2608"/>
                <a:chExt cx="67" cy="174"/>
              </a:xfrm>
            </p:grpSpPr>
            <p:sp>
              <p:nvSpPr>
                <p:cNvPr id="211" name="Oval 65">
                  <a:extLst>
                    <a:ext uri="{FF2B5EF4-FFF2-40B4-BE49-F238E27FC236}">
                      <a16:creationId xmlns:a16="http://schemas.microsoft.com/office/drawing/2014/main" id="{836EA590-900F-44A8-86C6-487C952868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36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2" name="Oval 66">
                  <a:extLst>
                    <a:ext uri="{FF2B5EF4-FFF2-40B4-BE49-F238E27FC236}">
                      <a16:creationId xmlns:a16="http://schemas.microsoft.com/office/drawing/2014/main" id="{9BBABE43-FDC5-4984-A7F4-16E11EBDDF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36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09" name="Oval 53">
                <a:extLst>
                  <a:ext uri="{FF2B5EF4-FFF2-40B4-BE49-F238E27FC236}">
                    <a16:creationId xmlns:a16="http://schemas.microsoft.com/office/drawing/2014/main" id="{3E9211E4-D999-4EDA-B495-53C5B0A23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8" y="2715"/>
                <a:ext cx="67" cy="6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210" name="Oval 53">
                <a:extLst>
                  <a:ext uri="{FF2B5EF4-FFF2-40B4-BE49-F238E27FC236}">
                    <a16:creationId xmlns:a16="http://schemas.microsoft.com/office/drawing/2014/main" id="{6134E91A-FAE2-454B-839E-F430B5005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7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15" name="Group 68">
              <a:extLst>
                <a:ext uri="{FF2B5EF4-FFF2-40B4-BE49-F238E27FC236}">
                  <a16:creationId xmlns:a16="http://schemas.microsoft.com/office/drawing/2014/main" id="{94A85827-7853-42F9-B1ED-196AD3EAE5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45070" y="2002490"/>
              <a:ext cx="708025" cy="596900"/>
              <a:chOff x="3999" y="2502"/>
              <a:chExt cx="446" cy="376"/>
            </a:xfrm>
          </p:grpSpPr>
          <p:sp>
            <p:nvSpPr>
              <p:cNvPr id="216" name="Text Box 46">
                <a:extLst>
                  <a:ext uri="{FF2B5EF4-FFF2-40B4-BE49-F238E27FC236}">
                    <a16:creationId xmlns:a16="http://schemas.microsoft.com/office/drawing/2014/main" id="{567F3FAC-35BE-4F17-8623-4CB8DAE4D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7" y="2512"/>
                <a:ext cx="42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Cl</a:t>
                </a:r>
              </a:p>
            </p:txBody>
          </p: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79BC0BF7-1532-41D7-8383-504935FC6F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9" y="2608"/>
                <a:ext cx="67" cy="67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grpSp>
            <p:nvGrpSpPr>
              <p:cNvPr id="218" name="Group 61">
                <a:extLst>
                  <a:ext uri="{FF2B5EF4-FFF2-40B4-BE49-F238E27FC236}">
                    <a16:creationId xmlns:a16="http://schemas.microsoft.com/office/drawing/2014/main" id="{717B531E-E723-4C3F-8A0C-5C86E590CB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177" y="2758"/>
                <a:ext cx="67" cy="174"/>
                <a:chOff x="5024" y="2608"/>
                <a:chExt cx="67" cy="174"/>
              </a:xfrm>
            </p:grpSpPr>
            <p:sp>
              <p:nvSpPr>
                <p:cNvPr id="224" name="Oval 62">
                  <a:extLst>
                    <a:ext uri="{FF2B5EF4-FFF2-40B4-BE49-F238E27FC236}">
                      <a16:creationId xmlns:a16="http://schemas.microsoft.com/office/drawing/2014/main" id="{1D538C1C-FAA2-47A5-8B76-1C305EB8A0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24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" name="Oval 63">
                  <a:extLst>
                    <a:ext uri="{FF2B5EF4-FFF2-40B4-BE49-F238E27FC236}">
                      <a16:creationId xmlns:a16="http://schemas.microsoft.com/office/drawing/2014/main" id="{739C8EDA-3567-494F-8739-60ADBE52D7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24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19" name="Group 64">
                <a:extLst>
                  <a:ext uri="{FF2B5EF4-FFF2-40B4-BE49-F238E27FC236}">
                    <a16:creationId xmlns:a16="http://schemas.microsoft.com/office/drawing/2014/main" id="{4FB98E82-FA0E-43E9-B55E-D025188872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177" y="2449"/>
                <a:ext cx="67" cy="174"/>
                <a:chOff x="5036" y="2608"/>
                <a:chExt cx="67" cy="174"/>
              </a:xfrm>
            </p:grpSpPr>
            <p:sp>
              <p:nvSpPr>
                <p:cNvPr id="222" name="Oval 65">
                  <a:extLst>
                    <a:ext uri="{FF2B5EF4-FFF2-40B4-BE49-F238E27FC236}">
                      <a16:creationId xmlns:a16="http://schemas.microsoft.com/office/drawing/2014/main" id="{95CD74C8-5CA2-4485-A388-F21CB4D039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36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3" name="Oval 66">
                  <a:extLst>
                    <a:ext uri="{FF2B5EF4-FFF2-40B4-BE49-F238E27FC236}">
                      <a16:creationId xmlns:a16="http://schemas.microsoft.com/office/drawing/2014/main" id="{E360C2B8-82FA-4A64-B88B-EECC57157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36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20" name="Oval 53">
                <a:extLst>
                  <a:ext uri="{FF2B5EF4-FFF2-40B4-BE49-F238E27FC236}">
                    <a16:creationId xmlns:a16="http://schemas.microsoft.com/office/drawing/2014/main" id="{BCEC1336-EB4C-4739-80F6-4D34C37B8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8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1" name="Oval 54">
                <a:extLst>
                  <a:ext uri="{FF2B5EF4-FFF2-40B4-BE49-F238E27FC236}">
                    <a16:creationId xmlns:a16="http://schemas.microsoft.com/office/drawing/2014/main" id="{D94C4C55-91A3-4567-B346-6A0E60A199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8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1CA322F8-1A3D-4E1B-8BF2-5CE60842E02E}"/>
              </a:ext>
            </a:extLst>
          </p:cNvPr>
          <p:cNvCxnSpPr>
            <a:cxnSpLocks/>
          </p:cNvCxnSpPr>
          <p:nvPr/>
        </p:nvCxnSpPr>
        <p:spPr>
          <a:xfrm flipH="1" flipV="1">
            <a:off x="6173694" y="2438400"/>
            <a:ext cx="383938" cy="600983"/>
          </a:xfrm>
          <a:prstGeom prst="straightConnector1">
            <a:avLst/>
          </a:prstGeom>
          <a:ln w="381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1E6021CE-FADC-41BD-AD86-1F2EEA24ABEA}"/>
              </a:ext>
            </a:extLst>
          </p:cNvPr>
          <p:cNvCxnSpPr>
            <a:cxnSpLocks/>
          </p:cNvCxnSpPr>
          <p:nvPr/>
        </p:nvCxnSpPr>
        <p:spPr>
          <a:xfrm flipV="1">
            <a:off x="7256679" y="2300941"/>
            <a:ext cx="405156" cy="738442"/>
          </a:xfrm>
          <a:prstGeom prst="straightConnector1">
            <a:avLst/>
          </a:prstGeom>
          <a:ln w="381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8CA79437-677C-4F56-85B9-933CA9636AD0}"/>
              </a:ext>
            </a:extLst>
          </p:cNvPr>
          <p:cNvGrpSpPr/>
          <p:nvPr/>
        </p:nvGrpSpPr>
        <p:grpSpPr>
          <a:xfrm>
            <a:off x="168462" y="4627389"/>
            <a:ext cx="4242228" cy="1582467"/>
            <a:chOff x="-3946016" y="4629378"/>
            <a:chExt cx="4242228" cy="1582467"/>
          </a:xfrm>
        </p:grpSpPr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966937CD-81CF-4EFC-AA7D-CA8DFB7B65D4}"/>
                </a:ext>
              </a:extLst>
            </p:cNvPr>
            <p:cNvSpPr/>
            <p:nvPr/>
          </p:nvSpPr>
          <p:spPr>
            <a:xfrm>
              <a:off x="-3946016" y="4629378"/>
              <a:ext cx="4242228" cy="15824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6CA348CD-075A-4D17-BDDA-32F72F43A05E}"/>
                </a:ext>
              </a:extLst>
            </p:cNvPr>
            <p:cNvGrpSpPr/>
            <p:nvPr/>
          </p:nvGrpSpPr>
          <p:grpSpPr>
            <a:xfrm>
              <a:off x="-3058389" y="4815774"/>
              <a:ext cx="2466975" cy="1209675"/>
              <a:chOff x="3972296" y="4691981"/>
              <a:chExt cx="2466975" cy="1209675"/>
            </a:xfrm>
          </p:grpSpPr>
          <p:sp>
            <p:nvSpPr>
              <p:cNvPr id="187" name="Text Box 85">
                <a:extLst>
                  <a:ext uri="{FF2B5EF4-FFF2-40B4-BE49-F238E27FC236}">
                    <a16:creationId xmlns:a16="http://schemas.microsoft.com/office/drawing/2014/main" id="{450CBE97-711B-45FF-BFD6-4C1CA5BD5F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1846" y="5066631"/>
                <a:ext cx="809625" cy="5794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/>
                  <a:t>Na</a:t>
                </a:r>
              </a:p>
            </p:txBody>
          </p:sp>
          <p:sp>
            <p:nvSpPr>
              <p:cNvPr id="188" name="Text Box 95">
                <a:extLst>
                  <a:ext uri="{FF2B5EF4-FFF2-40B4-BE49-F238E27FC236}">
                    <a16:creationId xmlns:a16="http://schemas.microsoft.com/office/drawing/2014/main" id="{7A4F6DC1-44FC-46A2-9A43-BDA506F999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6733" y="5066631"/>
                <a:ext cx="679450" cy="5794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/>
                  <a:t>Cl</a:t>
                </a:r>
              </a:p>
            </p:txBody>
          </p:sp>
          <p:sp>
            <p:nvSpPr>
              <p:cNvPr id="189" name="Oval 97">
                <a:extLst>
                  <a:ext uri="{FF2B5EF4-FFF2-40B4-BE49-F238E27FC236}">
                    <a16:creationId xmlns:a16="http://schemas.microsoft.com/office/drawing/2014/main" id="{ED37DEB1-80A9-4F13-AAFC-6CC7F020A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5742358" y="5388893"/>
                <a:ext cx="106363" cy="106363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0" name="Oval 98">
                <a:extLst>
                  <a:ext uri="{FF2B5EF4-FFF2-40B4-BE49-F238E27FC236}">
                    <a16:creationId xmlns:a16="http://schemas.microsoft.com/office/drawing/2014/main" id="{2F1F269F-0232-475F-9813-C4A27A7F5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5742358" y="5219031"/>
                <a:ext cx="106363" cy="10636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91" name="Group 99">
                <a:extLst>
                  <a:ext uri="{FF2B5EF4-FFF2-40B4-BE49-F238E27FC236}">
                    <a16:creationId xmlns:a16="http://schemas.microsoft.com/office/drawing/2014/main" id="{F6888DA2-C4E1-4379-8EB9-2DBDD0A95A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 flipH="1">
                <a:off x="5458989" y="5488112"/>
                <a:ext cx="106363" cy="276225"/>
                <a:chOff x="5044" y="2608"/>
                <a:chExt cx="67" cy="174"/>
              </a:xfrm>
            </p:grpSpPr>
            <p:sp>
              <p:nvSpPr>
                <p:cNvPr id="200" name="Oval 100">
                  <a:extLst>
                    <a:ext uri="{FF2B5EF4-FFF2-40B4-BE49-F238E27FC236}">
                      <a16:creationId xmlns:a16="http://schemas.microsoft.com/office/drawing/2014/main" id="{1E3D4F27-A0D4-4D29-A8C5-D2287AB942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4" y="2715"/>
                  <a:ext cx="67" cy="6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01" name="Oval 101">
                  <a:extLst>
                    <a:ext uri="{FF2B5EF4-FFF2-40B4-BE49-F238E27FC236}">
                      <a16:creationId xmlns:a16="http://schemas.microsoft.com/office/drawing/2014/main" id="{B5AFFF48-D01D-41D2-85AD-4B6FC7B9E1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4" y="2608"/>
                  <a:ext cx="67" cy="6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92" name="Group 102">
                <a:extLst>
                  <a:ext uri="{FF2B5EF4-FFF2-40B4-BE49-F238E27FC236}">
                    <a16:creationId xmlns:a16="http://schemas.microsoft.com/office/drawing/2014/main" id="{4EB6D88D-F32B-4595-8580-4BF33251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 flipH="1">
                <a:off x="5458990" y="4978524"/>
                <a:ext cx="106362" cy="276225"/>
                <a:chOff x="5044" y="2608"/>
                <a:chExt cx="67" cy="174"/>
              </a:xfrm>
            </p:grpSpPr>
            <p:sp>
              <p:nvSpPr>
                <p:cNvPr id="198" name="Oval 103">
                  <a:extLst>
                    <a:ext uri="{FF2B5EF4-FFF2-40B4-BE49-F238E27FC236}">
                      <a16:creationId xmlns:a16="http://schemas.microsoft.com/office/drawing/2014/main" id="{A3E2D5C7-1FBC-4928-AE8D-3A86CA20A5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4" y="2715"/>
                  <a:ext cx="67" cy="6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9" name="Oval 104">
                  <a:extLst>
                    <a:ext uri="{FF2B5EF4-FFF2-40B4-BE49-F238E27FC236}">
                      <a16:creationId xmlns:a16="http://schemas.microsoft.com/office/drawing/2014/main" id="{A6B7A16F-6F3D-4E59-95BC-8FEBB7D391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4" y="2608"/>
                  <a:ext cx="67" cy="6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93" name="Oval 107">
                <a:extLst>
                  <a:ext uri="{FF2B5EF4-FFF2-40B4-BE49-F238E27FC236}">
                    <a16:creationId xmlns:a16="http://schemas.microsoft.com/office/drawing/2014/main" id="{8255E4A2-F45C-4F76-AF37-CBD872FE3F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5167683" y="5388893"/>
                <a:ext cx="106363" cy="10636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4" name="Oval 108">
                <a:extLst>
                  <a:ext uri="{FF2B5EF4-FFF2-40B4-BE49-F238E27FC236}">
                    <a16:creationId xmlns:a16="http://schemas.microsoft.com/office/drawing/2014/main" id="{E9F923A1-596B-4629-B469-B44BC06A10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5167683" y="5219031"/>
                <a:ext cx="106363" cy="10636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5" name="Rectangle 109">
                <a:extLst>
                  <a:ext uri="{FF2B5EF4-FFF2-40B4-BE49-F238E27FC236}">
                    <a16:creationId xmlns:a16="http://schemas.microsoft.com/office/drawing/2014/main" id="{1F737877-07BF-4A45-98C8-481EE1E09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8121" y="4691981"/>
                <a:ext cx="31115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0000FF"/>
                    </a:solidFill>
                  </a:rPr>
                  <a:t>–</a:t>
                </a:r>
              </a:p>
            </p:txBody>
          </p:sp>
          <p:sp>
            <p:nvSpPr>
              <p:cNvPr id="196" name="Rectangle 110">
                <a:extLst>
                  <a:ext uri="{FF2B5EF4-FFF2-40B4-BE49-F238E27FC236}">
                    <a16:creationId xmlns:a16="http://schemas.microsoft.com/office/drawing/2014/main" id="{6BC0EE16-0AAE-4BB2-8191-610CEA112E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2296" y="4691981"/>
                <a:ext cx="317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197" name="AutoShape 111">
                <a:extLst>
                  <a:ext uri="{FF2B5EF4-FFF2-40B4-BE49-F238E27FC236}">
                    <a16:creationId xmlns:a16="http://schemas.microsoft.com/office/drawing/2014/main" id="{FF17C559-ED8E-4D9B-8016-4D5CFD866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3058" y="4831681"/>
                <a:ext cx="1069975" cy="10699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0000FF">
                      <a:alpha val="20000"/>
                    </a:srgb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26" name="AutoShape 111">
            <a:extLst>
              <a:ext uri="{FF2B5EF4-FFF2-40B4-BE49-F238E27FC236}">
                <a16:creationId xmlns:a16="http://schemas.microsoft.com/office/drawing/2014/main" id="{11C25D50-0BA7-4457-8999-2591CA81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095" y="4907448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00">
                  <a:alpha val="20000"/>
                </a:srgbClr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7" name="AutoShape 111">
            <a:extLst>
              <a:ext uri="{FF2B5EF4-FFF2-40B4-BE49-F238E27FC236}">
                <a16:creationId xmlns:a16="http://schemas.microsoft.com/office/drawing/2014/main" id="{A8CD9AE4-C4ED-4E70-89D0-20D7772F1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073" y="4907448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000099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28" name="Group 68">
            <a:extLst>
              <a:ext uri="{FF2B5EF4-FFF2-40B4-BE49-F238E27FC236}">
                <a16:creationId xmlns:a16="http://schemas.microsoft.com/office/drawing/2014/main" id="{97A61172-BAE8-448A-98A3-46857C5AF8F3}"/>
              </a:ext>
            </a:extLst>
          </p:cNvPr>
          <p:cNvGrpSpPr>
            <a:grpSpLocks/>
          </p:cNvGrpSpPr>
          <p:nvPr/>
        </p:nvGrpSpPr>
        <p:grpSpPr bwMode="auto">
          <a:xfrm>
            <a:off x="5476873" y="5143985"/>
            <a:ext cx="711200" cy="596900"/>
            <a:chOff x="3997" y="2502"/>
            <a:chExt cx="448" cy="376"/>
          </a:xfrm>
        </p:grpSpPr>
        <p:sp>
          <p:nvSpPr>
            <p:cNvPr id="229" name="Text Box 46">
              <a:extLst>
                <a:ext uri="{FF2B5EF4-FFF2-40B4-BE49-F238E27FC236}">
                  <a16:creationId xmlns:a16="http://schemas.microsoft.com/office/drawing/2014/main" id="{24D6EC88-7DB0-47B7-9159-BDF4DEEF17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7" y="2512"/>
              <a:ext cx="4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Cl</a:t>
              </a:r>
            </a:p>
          </p:txBody>
        </p:sp>
        <p:sp>
          <p:nvSpPr>
            <p:cNvPr id="230" name="Oval 54">
              <a:extLst>
                <a:ext uri="{FF2B5EF4-FFF2-40B4-BE49-F238E27FC236}">
                  <a16:creationId xmlns:a16="http://schemas.microsoft.com/office/drawing/2014/main" id="{E0185482-D5BD-4321-BFDD-0FBC3FB3A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" y="2608"/>
              <a:ext cx="67" cy="67"/>
            </a:xfrm>
            <a:prstGeom prst="ellipse">
              <a:avLst/>
            </a:prstGeom>
            <a:solidFill>
              <a:srgbClr val="1026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31" name="Group 61">
              <a:extLst>
                <a:ext uri="{FF2B5EF4-FFF2-40B4-BE49-F238E27FC236}">
                  <a16:creationId xmlns:a16="http://schemas.microsoft.com/office/drawing/2014/main" id="{D4A47FC8-97EA-482A-BF66-6164DFAA3005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177" y="2758"/>
              <a:ext cx="67" cy="174"/>
              <a:chOff x="5024" y="2608"/>
              <a:chExt cx="67" cy="174"/>
            </a:xfrm>
          </p:grpSpPr>
          <p:sp>
            <p:nvSpPr>
              <p:cNvPr id="237" name="Oval 62">
                <a:extLst>
                  <a:ext uri="{FF2B5EF4-FFF2-40B4-BE49-F238E27FC236}">
                    <a16:creationId xmlns:a16="http://schemas.microsoft.com/office/drawing/2014/main" id="{1B3F67FE-F13A-442F-8DCF-22D9BB015F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8" name="Oval 63">
                <a:extLst>
                  <a:ext uri="{FF2B5EF4-FFF2-40B4-BE49-F238E27FC236}">
                    <a16:creationId xmlns:a16="http://schemas.microsoft.com/office/drawing/2014/main" id="{5A412F0C-C09B-4DB4-A23F-DE59C6B984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32" name="Group 64">
              <a:extLst>
                <a:ext uri="{FF2B5EF4-FFF2-40B4-BE49-F238E27FC236}">
                  <a16:creationId xmlns:a16="http://schemas.microsoft.com/office/drawing/2014/main" id="{9A0164D6-D009-46BD-90E7-9C71B5554F96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177" y="2449"/>
              <a:ext cx="67" cy="174"/>
              <a:chOff x="5036" y="2608"/>
              <a:chExt cx="67" cy="174"/>
            </a:xfrm>
          </p:grpSpPr>
          <p:sp>
            <p:nvSpPr>
              <p:cNvPr id="235" name="Oval 65">
                <a:extLst>
                  <a:ext uri="{FF2B5EF4-FFF2-40B4-BE49-F238E27FC236}">
                    <a16:creationId xmlns:a16="http://schemas.microsoft.com/office/drawing/2014/main" id="{0BC2B123-040B-4C99-90CF-70FDF0939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6" name="Oval 66">
                <a:extLst>
                  <a:ext uri="{FF2B5EF4-FFF2-40B4-BE49-F238E27FC236}">
                    <a16:creationId xmlns:a16="http://schemas.microsoft.com/office/drawing/2014/main" id="{8BFAFB0E-52A5-4DED-A3FA-7B1F904CE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233" name="Oval 53">
              <a:extLst>
                <a:ext uri="{FF2B5EF4-FFF2-40B4-BE49-F238E27FC236}">
                  <a16:creationId xmlns:a16="http://schemas.microsoft.com/office/drawing/2014/main" id="{024B4076-8CAC-47B0-A873-CFE28FD58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8" y="2715"/>
              <a:ext cx="67" cy="6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234" name="Oval 53">
              <a:extLst>
                <a:ext uri="{FF2B5EF4-FFF2-40B4-BE49-F238E27FC236}">
                  <a16:creationId xmlns:a16="http://schemas.microsoft.com/office/drawing/2014/main" id="{2979C655-A712-44E9-8CBF-1765EBCD6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7" y="2715"/>
              <a:ext cx="67" cy="67"/>
            </a:xfrm>
            <a:prstGeom prst="ellipse">
              <a:avLst/>
            </a:prstGeom>
            <a:solidFill>
              <a:srgbClr val="1026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39" name="Group 68">
            <a:extLst>
              <a:ext uri="{FF2B5EF4-FFF2-40B4-BE49-F238E27FC236}">
                <a16:creationId xmlns:a16="http://schemas.microsoft.com/office/drawing/2014/main" id="{AF459B02-D285-4159-9291-50A99F0FC4E0}"/>
              </a:ext>
            </a:extLst>
          </p:cNvPr>
          <p:cNvGrpSpPr>
            <a:grpSpLocks/>
          </p:cNvGrpSpPr>
          <p:nvPr/>
        </p:nvGrpSpPr>
        <p:grpSpPr bwMode="auto">
          <a:xfrm>
            <a:off x="7645070" y="5143985"/>
            <a:ext cx="708025" cy="596900"/>
            <a:chOff x="3999" y="2502"/>
            <a:chExt cx="446" cy="376"/>
          </a:xfrm>
        </p:grpSpPr>
        <p:sp>
          <p:nvSpPr>
            <p:cNvPr id="240" name="Text Box 46">
              <a:extLst>
                <a:ext uri="{FF2B5EF4-FFF2-40B4-BE49-F238E27FC236}">
                  <a16:creationId xmlns:a16="http://schemas.microsoft.com/office/drawing/2014/main" id="{058AB027-F2BF-426B-98D8-FA98F56E1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7" y="2512"/>
              <a:ext cx="4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Cl</a:t>
              </a:r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89729811-9C50-46B4-89CE-0F88F75F8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" y="2608"/>
              <a:ext cx="67" cy="67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grpSp>
          <p:nvGrpSpPr>
            <p:cNvPr id="242" name="Group 61">
              <a:extLst>
                <a:ext uri="{FF2B5EF4-FFF2-40B4-BE49-F238E27FC236}">
                  <a16:creationId xmlns:a16="http://schemas.microsoft.com/office/drawing/2014/main" id="{9AE4F823-5DC3-43F7-931B-736874C0AA0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177" y="2758"/>
              <a:ext cx="67" cy="174"/>
              <a:chOff x="5024" y="2608"/>
              <a:chExt cx="67" cy="174"/>
            </a:xfrm>
          </p:grpSpPr>
          <p:sp>
            <p:nvSpPr>
              <p:cNvPr id="248" name="Oval 62">
                <a:extLst>
                  <a:ext uri="{FF2B5EF4-FFF2-40B4-BE49-F238E27FC236}">
                    <a16:creationId xmlns:a16="http://schemas.microsoft.com/office/drawing/2014/main" id="{044BFABD-427B-47F8-839E-1BCAA0665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9" name="Oval 63">
                <a:extLst>
                  <a:ext uri="{FF2B5EF4-FFF2-40B4-BE49-F238E27FC236}">
                    <a16:creationId xmlns:a16="http://schemas.microsoft.com/office/drawing/2014/main" id="{E572CD26-73BF-43A5-B737-F29193CA7D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4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43" name="Group 64">
              <a:extLst>
                <a:ext uri="{FF2B5EF4-FFF2-40B4-BE49-F238E27FC236}">
                  <a16:creationId xmlns:a16="http://schemas.microsoft.com/office/drawing/2014/main" id="{5D491996-C9CF-47B1-97FA-0C832CDB6714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177" y="2449"/>
              <a:ext cx="67" cy="174"/>
              <a:chOff x="5036" y="2608"/>
              <a:chExt cx="67" cy="174"/>
            </a:xfrm>
          </p:grpSpPr>
          <p:sp>
            <p:nvSpPr>
              <p:cNvPr id="246" name="Oval 65">
                <a:extLst>
                  <a:ext uri="{FF2B5EF4-FFF2-40B4-BE49-F238E27FC236}">
                    <a16:creationId xmlns:a16="http://schemas.microsoft.com/office/drawing/2014/main" id="{3AECFF10-DDC2-41DF-A75F-6CF451A79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" y="2715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7" name="Oval 66">
                <a:extLst>
                  <a:ext uri="{FF2B5EF4-FFF2-40B4-BE49-F238E27FC236}">
                    <a16:creationId xmlns:a16="http://schemas.microsoft.com/office/drawing/2014/main" id="{8F7B7628-B712-4BD2-B34E-59B748389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" y="2608"/>
                <a:ext cx="67" cy="67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244" name="Oval 53">
              <a:extLst>
                <a:ext uri="{FF2B5EF4-FFF2-40B4-BE49-F238E27FC236}">
                  <a16:creationId xmlns:a16="http://schemas.microsoft.com/office/drawing/2014/main" id="{344148AD-E0A5-42DA-95BF-9064290BC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8" y="2715"/>
              <a:ext cx="67" cy="67"/>
            </a:xfrm>
            <a:prstGeom prst="ellipse">
              <a:avLst/>
            </a:prstGeom>
            <a:solidFill>
              <a:srgbClr val="1026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" name="Oval 54">
              <a:extLst>
                <a:ext uri="{FF2B5EF4-FFF2-40B4-BE49-F238E27FC236}">
                  <a16:creationId xmlns:a16="http://schemas.microsoft.com/office/drawing/2014/main" id="{F1418133-F4F1-4CEB-AE75-57F2E4A85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8" y="2608"/>
              <a:ext cx="67" cy="67"/>
            </a:xfrm>
            <a:prstGeom prst="ellipse">
              <a:avLst/>
            </a:prstGeom>
            <a:solidFill>
              <a:srgbClr val="1026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5" name="TextBox 254">
            <a:extLst>
              <a:ext uri="{FF2B5EF4-FFF2-40B4-BE49-F238E27FC236}">
                <a16:creationId xmlns:a16="http://schemas.microsoft.com/office/drawing/2014/main" id="{2733E68B-6F4C-4749-A469-78692CE21AF7}"/>
              </a:ext>
            </a:extLst>
          </p:cNvPr>
          <p:cNvSpPr txBox="1"/>
          <p:nvPr/>
        </p:nvSpPr>
        <p:spPr>
          <a:xfrm>
            <a:off x="4647702" y="3983047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Both atoms pull on the electrons with equal force.</a:t>
            </a:r>
          </a:p>
        </p:txBody>
      </p: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29F57750-4889-43ED-841D-28163C23E13D}"/>
              </a:ext>
            </a:extLst>
          </p:cNvPr>
          <p:cNvGrpSpPr/>
          <p:nvPr/>
        </p:nvGrpSpPr>
        <p:grpSpPr>
          <a:xfrm>
            <a:off x="4768924" y="4673427"/>
            <a:ext cx="4242228" cy="1582467"/>
            <a:chOff x="-3946016" y="2712387"/>
            <a:chExt cx="4242228" cy="1582467"/>
          </a:xfrm>
        </p:grpSpPr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978879E8-8BF8-49BB-82AE-A977CB8E16AD}"/>
                </a:ext>
              </a:extLst>
            </p:cNvPr>
            <p:cNvSpPr/>
            <p:nvPr/>
          </p:nvSpPr>
          <p:spPr>
            <a:xfrm>
              <a:off x="-3946016" y="2712387"/>
              <a:ext cx="4242228" cy="15824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5FCF0485-B4AE-45A1-8A8D-5875F13C89CF}"/>
                </a:ext>
              </a:extLst>
            </p:cNvPr>
            <p:cNvGrpSpPr/>
            <p:nvPr/>
          </p:nvGrpSpPr>
          <p:grpSpPr>
            <a:xfrm>
              <a:off x="-2659447" y="2968633"/>
              <a:ext cx="1669091" cy="1069975"/>
              <a:chOff x="6081711" y="1286689"/>
              <a:chExt cx="1669091" cy="1069975"/>
            </a:xfrm>
          </p:grpSpPr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5D9FF8D0-7CBF-461E-BB60-91ED9D2096B2}"/>
                  </a:ext>
                </a:extLst>
              </p:cNvPr>
              <p:cNvGrpSpPr/>
              <p:nvPr/>
            </p:nvGrpSpPr>
            <p:grpSpPr>
              <a:xfrm>
                <a:off x="6081711" y="1286689"/>
                <a:ext cx="1669091" cy="1069975"/>
                <a:chOff x="6764589" y="1674294"/>
                <a:chExt cx="1669091" cy="1069975"/>
              </a:xfrm>
            </p:grpSpPr>
            <p:sp>
              <p:nvSpPr>
                <p:cNvPr id="272" name="AutoShape 111">
                  <a:extLst>
                    <a:ext uri="{FF2B5EF4-FFF2-40B4-BE49-F238E27FC236}">
                      <a16:creationId xmlns:a16="http://schemas.microsoft.com/office/drawing/2014/main" id="{2C9E6043-6115-4882-82EC-E9E109C8D9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64589" y="1674294"/>
                  <a:ext cx="1669091" cy="1069975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FFFF00">
                        <a:alpha val="20000"/>
                      </a:srgbClr>
                    </a:gs>
                    <a:gs pos="100000">
                      <a:srgbClr val="FFC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 algn="ctr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  <p:grpSp>
              <p:nvGrpSpPr>
                <p:cNvPr id="273" name="Group 68">
                  <a:extLst>
                    <a:ext uri="{FF2B5EF4-FFF2-40B4-BE49-F238E27FC236}">
                      <a16:creationId xmlns:a16="http://schemas.microsoft.com/office/drawing/2014/main" id="{7152CCB2-E4D5-43C8-987D-D347D66D5C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44680" y="1888606"/>
                  <a:ext cx="708025" cy="596900"/>
                  <a:chOff x="3999" y="2502"/>
                  <a:chExt cx="446" cy="376"/>
                </a:xfrm>
              </p:grpSpPr>
              <p:sp>
                <p:nvSpPr>
                  <p:cNvPr id="274" name="Text Box 46">
                    <a:extLst>
                      <a:ext uri="{FF2B5EF4-FFF2-40B4-BE49-F238E27FC236}">
                        <a16:creationId xmlns:a16="http://schemas.microsoft.com/office/drawing/2014/main" id="{0A889066-A27B-4175-BF9A-507ADDBF402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17" y="2512"/>
                    <a:ext cx="428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lang="en-US" altLang="en-US" sz="3200" b="1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a:t>Cl</a:t>
                    </a:r>
                  </a:p>
                </p:txBody>
              </p:sp>
              <p:sp>
                <p:nvSpPr>
                  <p:cNvPr id="275" name="Oval 274">
                    <a:extLst>
                      <a:ext uri="{FF2B5EF4-FFF2-40B4-BE49-F238E27FC236}">
                        <a16:creationId xmlns:a16="http://schemas.microsoft.com/office/drawing/2014/main" id="{69BDEA57-444A-4C2B-8578-BB4788262D6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99" y="2608"/>
                    <a:ext cx="67" cy="67"/>
                  </a:xfrm>
                  <a:prstGeom prst="ellipse">
                    <a:avLst/>
                  </a:prstGeom>
                  <a:solidFill>
                    <a:srgbClr val="FF99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grpSp>
                <p:nvGrpSpPr>
                  <p:cNvPr id="276" name="Group 61">
                    <a:extLst>
                      <a:ext uri="{FF2B5EF4-FFF2-40B4-BE49-F238E27FC236}">
                        <a16:creationId xmlns:a16="http://schemas.microsoft.com/office/drawing/2014/main" id="{2889F310-71FE-4C2A-A70F-F395486087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400000">
                    <a:off x="4177" y="2758"/>
                    <a:ext cx="67" cy="174"/>
                    <a:chOff x="5024" y="2608"/>
                    <a:chExt cx="67" cy="174"/>
                  </a:xfrm>
                </p:grpSpPr>
                <p:sp>
                  <p:nvSpPr>
                    <p:cNvPr id="282" name="Oval 62">
                      <a:extLst>
                        <a:ext uri="{FF2B5EF4-FFF2-40B4-BE49-F238E27FC236}">
                          <a16:creationId xmlns:a16="http://schemas.microsoft.com/office/drawing/2014/main" id="{4202611E-060A-4E0E-9908-35CBB48E4FC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24" y="2715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83" name="Oval 63">
                      <a:extLst>
                        <a:ext uri="{FF2B5EF4-FFF2-40B4-BE49-F238E27FC236}">
                          <a16:creationId xmlns:a16="http://schemas.microsoft.com/office/drawing/2014/main" id="{55B1B9F5-4547-4181-8CD5-F9A8DF5F09B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24" y="2608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grpSp>
                <p:nvGrpSpPr>
                  <p:cNvPr id="277" name="Group 64">
                    <a:extLst>
                      <a:ext uri="{FF2B5EF4-FFF2-40B4-BE49-F238E27FC236}">
                        <a16:creationId xmlns:a16="http://schemas.microsoft.com/office/drawing/2014/main" id="{8D0F18BE-C006-4F5C-B782-C427D7B4FF3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400000">
                    <a:off x="4177" y="2449"/>
                    <a:ext cx="67" cy="174"/>
                    <a:chOff x="5036" y="2608"/>
                    <a:chExt cx="67" cy="174"/>
                  </a:xfrm>
                </p:grpSpPr>
                <p:sp>
                  <p:nvSpPr>
                    <p:cNvPr id="280" name="Oval 65">
                      <a:extLst>
                        <a:ext uri="{FF2B5EF4-FFF2-40B4-BE49-F238E27FC236}">
                          <a16:creationId xmlns:a16="http://schemas.microsoft.com/office/drawing/2014/main" id="{2E2DDE3F-6FBE-4EAF-92B7-491E5939D3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6" y="2715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81" name="Oval 66">
                      <a:extLst>
                        <a:ext uri="{FF2B5EF4-FFF2-40B4-BE49-F238E27FC236}">
                          <a16:creationId xmlns:a16="http://schemas.microsoft.com/office/drawing/2014/main" id="{35832B00-4D70-4781-B559-275DF3B6545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6" y="2608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sp>
                <p:nvSpPr>
                  <p:cNvPr id="278" name="Oval 53">
                    <a:extLst>
                      <a:ext uri="{FF2B5EF4-FFF2-40B4-BE49-F238E27FC236}">
                        <a16:creationId xmlns:a16="http://schemas.microsoft.com/office/drawing/2014/main" id="{B5EACAE5-BE02-43AB-878B-13F4F6A7F2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8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79" name="Oval 54">
                    <a:extLst>
                      <a:ext uri="{FF2B5EF4-FFF2-40B4-BE49-F238E27FC236}">
                        <a16:creationId xmlns:a16="http://schemas.microsoft.com/office/drawing/2014/main" id="{2F38131D-C60D-450D-837E-B487F179D5F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8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002A43DD-4A5C-4897-A9C0-0C67AF13F86F}"/>
                  </a:ext>
                </a:extLst>
              </p:cNvPr>
              <p:cNvGrpSpPr/>
              <p:nvPr/>
            </p:nvGrpSpPr>
            <p:grpSpPr>
              <a:xfrm>
                <a:off x="6082341" y="1286689"/>
                <a:ext cx="1668461" cy="1069975"/>
                <a:chOff x="7363705" y="1674294"/>
                <a:chExt cx="1668461" cy="1069975"/>
              </a:xfrm>
            </p:grpSpPr>
            <p:sp>
              <p:nvSpPr>
                <p:cNvPr id="260" name="AutoShape 111">
                  <a:extLst>
                    <a:ext uri="{FF2B5EF4-FFF2-40B4-BE49-F238E27FC236}">
                      <a16:creationId xmlns:a16="http://schemas.microsoft.com/office/drawing/2014/main" id="{AD4817D6-6EE3-434B-BEAB-702774A127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63705" y="1674294"/>
                  <a:ext cx="1668461" cy="1069975"/>
                </a:xfrm>
                <a:prstGeom prst="roundRect">
                  <a:avLst>
                    <a:gd name="adj" fmla="val 16667"/>
                  </a:avLst>
                </a:prstGeom>
                <a:gradFill rotWithShape="0">
                  <a:gsLst>
                    <a:gs pos="0">
                      <a:srgbClr val="0000FF">
                        <a:alpha val="20000"/>
                      </a:srgb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 algn="ctr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  <p:grpSp>
              <p:nvGrpSpPr>
                <p:cNvPr id="261" name="Group 68">
                  <a:extLst>
                    <a:ext uri="{FF2B5EF4-FFF2-40B4-BE49-F238E27FC236}">
                      <a16:creationId xmlns:a16="http://schemas.microsoft.com/office/drawing/2014/main" id="{9A78E9C9-CD95-4ABF-BC27-A429DCFC62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41505" y="1888606"/>
                  <a:ext cx="711200" cy="596900"/>
                  <a:chOff x="3997" y="2502"/>
                  <a:chExt cx="448" cy="376"/>
                </a:xfrm>
              </p:grpSpPr>
              <p:sp>
                <p:nvSpPr>
                  <p:cNvPr id="262" name="Text Box 46">
                    <a:extLst>
                      <a:ext uri="{FF2B5EF4-FFF2-40B4-BE49-F238E27FC236}">
                        <a16:creationId xmlns:a16="http://schemas.microsoft.com/office/drawing/2014/main" id="{EC53923F-4510-4E1F-981D-017DFEBE2AE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17" y="2512"/>
                    <a:ext cx="428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lang="en-US" altLang="en-US" sz="3200" b="1" dirty="0"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a:t>Cl</a:t>
                    </a:r>
                  </a:p>
                </p:txBody>
              </p:sp>
              <p:sp>
                <p:nvSpPr>
                  <p:cNvPr id="263" name="Oval 54">
                    <a:extLst>
                      <a:ext uri="{FF2B5EF4-FFF2-40B4-BE49-F238E27FC236}">
                        <a16:creationId xmlns:a16="http://schemas.microsoft.com/office/drawing/2014/main" id="{622C5DF5-E5C4-4768-98C6-A6E1E73B3E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99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grpSp>
                <p:nvGrpSpPr>
                  <p:cNvPr id="264" name="Group 61">
                    <a:extLst>
                      <a:ext uri="{FF2B5EF4-FFF2-40B4-BE49-F238E27FC236}">
                        <a16:creationId xmlns:a16="http://schemas.microsoft.com/office/drawing/2014/main" id="{02E0F42C-49D9-43AE-9795-BACA666CB51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400000">
                    <a:off x="4177" y="2758"/>
                    <a:ext cx="67" cy="174"/>
                    <a:chOff x="5024" y="2608"/>
                    <a:chExt cx="67" cy="174"/>
                  </a:xfrm>
                </p:grpSpPr>
                <p:sp>
                  <p:nvSpPr>
                    <p:cNvPr id="270" name="Oval 62">
                      <a:extLst>
                        <a:ext uri="{FF2B5EF4-FFF2-40B4-BE49-F238E27FC236}">
                          <a16:creationId xmlns:a16="http://schemas.microsoft.com/office/drawing/2014/main" id="{30748A8C-B5FF-4898-9242-53D66F6B94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24" y="2715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71" name="Oval 63">
                      <a:extLst>
                        <a:ext uri="{FF2B5EF4-FFF2-40B4-BE49-F238E27FC236}">
                          <a16:creationId xmlns:a16="http://schemas.microsoft.com/office/drawing/2014/main" id="{63612DB9-DD77-4F4D-A2ED-1A011927874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24" y="2608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grpSp>
                <p:nvGrpSpPr>
                  <p:cNvPr id="265" name="Group 64">
                    <a:extLst>
                      <a:ext uri="{FF2B5EF4-FFF2-40B4-BE49-F238E27FC236}">
                        <a16:creationId xmlns:a16="http://schemas.microsoft.com/office/drawing/2014/main" id="{3465A42C-1F20-4FB5-872F-6D807725407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400000">
                    <a:off x="4177" y="2449"/>
                    <a:ext cx="67" cy="174"/>
                    <a:chOff x="5036" y="2608"/>
                    <a:chExt cx="67" cy="174"/>
                  </a:xfrm>
                </p:grpSpPr>
                <p:sp>
                  <p:nvSpPr>
                    <p:cNvPr id="268" name="Oval 65">
                      <a:extLst>
                        <a:ext uri="{FF2B5EF4-FFF2-40B4-BE49-F238E27FC236}">
                          <a16:creationId xmlns:a16="http://schemas.microsoft.com/office/drawing/2014/main" id="{AF4EB088-EF00-4080-9F1F-DFFCCC8939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6" y="2715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69" name="Oval 66">
                      <a:extLst>
                        <a:ext uri="{FF2B5EF4-FFF2-40B4-BE49-F238E27FC236}">
                          <a16:creationId xmlns:a16="http://schemas.microsoft.com/office/drawing/2014/main" id="{9FDA515D-53F1-46BD-8421-84BB416332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36" y="2608"/>
                      <a:ext cx="67" cy="67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sp>
                <p:nvSpPr>
                  <p:cNvPr id="266" name="Oval 53">
                    <a:extLst>
                      <a:ext uri="{FF2B5EF4-FFF2-40B4-BE49-F238E27FC236}">
                        <a16:creationId xmlns:a16="http://schemas.microsoft.com/office/drawing/2014/main" id="{AB7BBD62-6C87-43C0-A930-993DDDDC0C9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8" y="2715"/>
                    <a:ext cx="67" cy="67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267" name="Oval 53">
                    <a:extLst>
                      <a:ext uri="{FF2B5EF4-FFF2-40B4-BE49-F238E27FC236}">
                        <a16:creationId xmlns:a16="http://schemas.microsoft.com/office/drawing/2014/main" id="{6077610F-858A-4878-BEEE-8F3AB605250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97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</p:grp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2D2DF043-1CCB-45DB-8B1F-1AF6BE2777FE}"/>
              </a:ext>
            </a:extLst>
          </p:cNvPr>
          <p:cNvSpPr txBox="1"/>
          <p:nvPr/>
        </p:nvSpPr>
        <p:spPr>
          <a:xfrm>
            <a:off x="151401" y="6086442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</a:t>
            </a:r>
            <a:r>
              <a:rPr lang="en-US" dirty="0"/>
              <a:t> gets all the negative charge and becomes an anion;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/>
              <a:t> becomes a cation.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2A6EDA23-E725-4377-AA5C-2EDC49AB51EC}"/>
              </a:ext>
            </a:extLst>
          </p:cNvPr>
          <p:cNvSpPr txBox="1"/>
          <p:nvPr/>
        </p:nvSpPr>
        <p:spPr>
          <a:xfrm>
            <a:off x="4647702" y="6059069"/>
            <a:ext cx="4344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energy of both electrons is shared equally between both atoms; no charges.</a:t>
            </a:r>
          </a:p>
        </p:txBody>
      </p:sp>
    </p:spTree>
    <p:extLst>
      <p:ext uri="{BB962C8B-B14F-4D97-AF65-F5344CB8AC3E}">
        <p14:creationId xmlns:p14="http://schemas.microsoft.com/office/powerpoint/2010/main" val="260893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0.06145 1.11111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3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01 1.85185E-6 L 1.94444E-6 1.85185E-6 " pathEditMode="relative" rAng="0" ptsTypes="AA">
                                      <p:cBhvr>
                                        <p:cTn id="44" dur="2000" spd="-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1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1658 -1.48148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116 L -0.07084 -0.0011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07 3.33333E-6 L 0.00052 3.33333E-6 " pathEditMode="relative" rAng="0" ptsTypes="AA">
                                      <p:cBhvr>
                                        <p:cTn id="98" dur="2000" spd="-100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0.11858 3.33333E-6 L 3.61111E-6 3.33333E-6 " pathEditMode="relative" rAng="0" ptsTypes="AA">
                                      <p:cBhvr>
                                        <p:cTn id="100" dur="2000" spd="-100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0" y="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8559 3.33333E-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8.33333E-7 3.33333E-6 L 0.11823 3.33333E-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06" dur="1200" fill="hold"/>
                                        <p:tgtEl>
                                          <p:spTgt spid="227"/>
                                        </p:tgtEl>
                                      </p:cBhvr>
                                      <p:by x="155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08" dur="1200" fill="hold"/>
                                        <p:tgtEl>
                                          <p:spTgt spid="226"/>
                                        </p:tgtEl>
                                      </p:cBhvr>
                                      <p:by x="155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" grpId="0" animBg="1"/>
      <p:bldP spid="254" grpId="0" animBg="1"/>
      <p:bldP spid="49" grpId="0" animBg="1"/>
      <p:bldP spid="83" grpId="0" animBg="1"/>
      <p:bldP spid="39" grpId="0"/>
      <p:bldP spid="43" grpId="0"/>
      <p:bldP spid="50" grpId="0"/>
      <p:bldP spid="67" grpId="0" animBg="1"/>
      <p:bldP spid="67" grpId="1" animBg="1"/>
      <p:bldP spid="79" grpId="0"/>
      <p:bldP spid="79" grpId="1"/>
      <p:bldP spid="80" grpId="0" animBg="1"/>
      <p:bldP spid="80" grpId="1" animBg="1"/>
      <p:bldP spid="81" grpId="0"/>
      <p:bldP spid="82" grpId="0"/>
      <p:bldP spid="176" grpId="0"/>
      <p:bldP spid="178" grpId="0"/>
      <p:bldP spid="226" grpId="0" animBg="1"/>
      <p:bldP spid="226" grpId="1" animBg="1"/>
      <p:bldP spid="226" grpId="2" animBg="1"/>
      <p:bldP spid="227" grpId="0" animBg="1"/>
      <p:bldP spid="227" grpId="1" animBg="1"/>
      <p:bldP spid="227" grpId="2" animBg="1"/>
      <p:bldP spid="255" grpId="0"/>
      <p:bldP spid="84" grpId="0"/>
      <p:bldP spid="2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19314-71BD-47A1-8838-871B5A106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Polar Covalent Bonds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7AF1971-3AFE-4F43-9AA6-DDA2489E9F9F}"/>
              </a:ext>
            </a:extLst>
          </p:cNvPr>
          <p:cNvSpPr/>
          <p:nvPr/>
        </p:nvSpPr>
        <p:spPr>
          <a:xfrm>
            <a:off x="121424" y="4014774"/>
            <a:ext cx="4344896" cy="2802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554CB69-F5BD-4B1E-AE3B-56AE13F5AFA1}"/>
              </a:ext>
            </a:extLst>
          </p:cNvPr>
          <p:cNvSpPr/>
          <p:nvPr/>
        </p:nvSpPr>
        <p:spPr>
          <a:xfrm>
            <a:off x="151398" y="359173"/>
            <a:ext cx="4344896" cy="28070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0BBE33F9-D816-46E3-AD8A-7AEBB49F902B}"/>
              </a:ext>
            </a:extLst>
          </p:cNvPr>
          <p:cNvSpPr txBox="1"/>
          <p:nvPr/>
        </p:nvSpPr>
        <p:spPr>
          <a:xfrm>
            <a:off x="266949" y="418745"/>
            <a:ext cx="4113804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Ionic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2C85326-9906-4D55-85AE-21A7167F7525}"/>
              </a:ext>
            </a:extLst>
          </p:cNvPr>
          <p:cNvSpPr txBox="1"/>
          <p:nvPr/>
        </p:nvSpPr>
        <p:spPr>
          <a:xfrm>
            <a:off x="206991" y="4062484"/>
            <a:ext cx="4173762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Non-Polar Covalent</a:t>
            </a: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9429D49B-3618-48FD-B995-43849728690D}"/>
              </a:ext>
            </a:extLst>
          </p:cNvPr>
          <p:cNvGrpSpPr/>
          <p:nvPr/>
        </p:nvGrpSpPr>
        <p:grpSpPr>
          <a:xfrm>
            <a:off x="1079435" y="1731252"/>
            <a:ext cx="2466975" cy="1209675"/>
            <a:chOff x="3972296" y="4691981"/>
            <a:chExt cx="2466975" cy="1209675"/>
          </a:xfrm>
        </p:grpSpPr>
        <p:sp>
          <p:nvSpPr>
            <p:cNvPr id="170" name="Text Box 85">
              <a:extLst>
                <a:ext uri="{FF2B5EF4-FFF2-40B4-BE49-F238E27FC236}">
                  <a16:creationId xmlns:a16="http://schemas.microsoft.com/office/drawing/2014/main" id="{651AC2AA-5710-4B80-B623-8B0A0D46E8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1846" y="5066631"/>
              <a:ext cx="809625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/>
                <a:t>Na</a:t>
              </a:r>
            </a:p>
          </p:txBody>
        </p:sp>
        <p:sp>
          <p:nvSpPr>
            <p:cNvPr id="171" name="Text Box 95">
              <a:extLst>
                <a:ext uri="{FF2B5EF4-FFF2-40B4-BE49-F238E27FC236}">
                  <a16:creationId xmlns:a16="http://schemas.microsoft.com/office/drawing/2014/main" id="{BB62D7BA-7344-47BD-A21D-EEDE7CDC8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733" y="5066631"/>
              <a:ext cx="67945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/>
                <a:t>Cl</a:t>
              </a:r>
            </a:p>
          </p:txBody>
        </p:sp>
        <p:sp>
          <p:nvSpPr>
            <p:cNvPr id="172" name="Oval 97">
              <a:extLst>
                <a:ext uri="{FF2B5EF4-FFF2-40B4-BE49-F238E27FC236}">
                  <a16:creationId xmlns:a16="http://schemas.microsoft.com/office/drawing/2014/main" id="{2CFBF7C7-FB01-4CB3-9B40-3CFDCC8C06F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42358" y="5388893"/>
              <a:ext cx="106363" cy="10636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3" name="Oval 98">
              <a:extLst>
                <a:ext uri="{FF2B5EF4-FFF2-40B4-BE49-F238E27FC236}">
                  <a16:creationId xmlns:a16="http://schemas.microsoft.com/office/drawing/2014/main" id="{F31FD15C-5A80-478E-9819-EAB4D1A2A4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42358" y="5219031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74" name="Group 99">
              <a:extLst>
                <a:ext uri="{FF2B5EF4-FFF2-40B4-BE49-F238E27FC236}">
                  <a16:creationId xmlns:a16="http://schemas.microsoft.com/office/drawing/2014/main" id="{7E2C0433-4D96-464B-9543-03EB19B3282A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5458989" y="5488112"/>
              <a:ext cx="106363" cy="276225"/>
              <a:chOff x="5044" y="2608"/>
              <a:chExt cx="67" cy="174"/>
            </a:xfrm>
          </p:grpSpPr>
          <p:sp>
            <p:nvSpPr>
              <p:cNvPr id="183" name="Oval 100">
                <a:extLst>
                  <a:ext uri="{FF2B5EF4-FFF2-40B4-BE49-F238E27FC236}">
                    <a16:creationId xmlns:a16="http://schemas.microsoft.com/office/drawing/2014/main" id="{8A849C09-EB5E-45F0-9820-07116C283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4" name="Oval 101">
                <a:extLst>
                  <a:ext uri="{FF2B5EF4-FFF2-40B4-BE49-F238E27FC236}">
                    <a16:creationId xmlns:a16="http://schemas.microsoft.com/office/drawing/2014/main" id="{945D4FF7-400F-4627-81D2-AAA25B178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75" name="Group 102">
              <a:extLst>
                <a:ext uri="{FF2B5EF4-FFF2-40B4-BE49-F238E27FC236}">
                  <a16:creationId xmlns:a16="http://schemas.microsoft.com/office/drawing/2014/main" id="{F4640334-B600-4525-885A-54CDC2CBCE3A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5458990" y="4978524"/>
              <a:ext cx="106362" cy="276225"/>
              <a:chOff x="5044" y="2608"/>
              <a:chExt cx="67" cy="174"/>
            </a:xfrm>
          </p:grpSpPr>
          <p:sp>
            <p:nvSpPr>
              <p:cNvPr id="181" name="Oval 103">
                <a:extLst>
                  <a:ext uri="{FF2B5EF4-FFF2-40B4-BE49-F238E27FC236}">
                    <a16:creationId xmlns:a16="http://schemas.microsoft.com/office/drawing/2014/main" id="{69E8D30F-F1AA-4A0C-9387-F0CC7DAE3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2" name="Oval 104">
                <a:extLst>
                  <a:ext uri="{FF2B5EF4-FFF2-40B4-BE49-F238E27FC236}">
                    <a16:creationId xmlns:a16="http://schemas.microsoft.com/office/drawing/2014/main" id="{82341AC2-A308-4441-815B-EFF2E829C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76" name="Oval 107">
              <a:extLst>
                <a:ext uri="{FF2B5EF4-FFF2-40B4-BE49-F238E27FC236}">
                  <a16:creationId xmlns:a16="http://schemas.microsoft.com/office/drawing/2014/main" id="{839BCE6A-8CA9-4472-8EC6-8D9D52C39EA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67683" y="5388893"/>
              <a:ext cx="106363" cy="10636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7" name="Oval 108">
              <a:extLst>
                <a:ext uri="{FF2B5EF4-FFF2-40B4-BE49-F238E27FC236}">
                  <a16:creationId xmlns:a16="http://schemas.microsoft.com/office/drawing/2014/main" id="{5108E4D3-A57C-42A0-92CF-C9C8F82466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67683" y="5219031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8" name="Rectangle 109">
              <a:extLst>
                <a:ext uri="{FF2B5EF4-FFF2-40B4-BE49-F238E27FC236}">
                  <a16:creationId xmlns:a16="http://schemas.microsoft.com/office/drawing/2014/main" id="{5BC5BE4B-8DEC-4891-94BC-BE5105BA5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8121" y="4691981"/>
              <a:ext cx="311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FF"/>
                  </a:solidFill>
                </a:rPr>
                <a:t>–</a:t>
              </a:r>
            </a:p>
          </p:txBody>
        </p:sp>
        <p:sp>
          <p:nvSpPr>
            <p:cNvPr id="179" name="Rectangle 110">
              <a:extLst>
                <a:ext uri="{FF2B5EF4-FFF2-40B4-BE49-F238E27FC236}">
                  <a16:creationId xmlns:a16="http://schemas.microsoft.com/office/drawing/2014/main" id="{EBE0A170-1974-4C6B-A48A-054436FA4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2296" y="4691981"/>
              <a:ext cx="317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180" name="AutoShape 111">
              <a:extLst>
                <a:ext uri="{FF2B5EF4-FFF2-40B4-BE49-F238E27FC236}">
                  <a16:creationId xmlns:a16="http://schemas.microsoft.com/office/drawing/2014/main" id="{9DC0CE23-EF25-4322-B911-960747190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3058" y="4831681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A8994D54-D6F0-49C8-9A2D-EA5AF42F9F88}"/>
              </a:ext>
            </a:extLst>
          </p:cNvPr>
          <p:cNvGrpSpPr/>
          <p:nvPr/>
        </p:nvGrpSpPr>
        <p:grpSpPr>
          <a:xfrm>
            <a:off x="1459326" y="5522408"/>
            <a:ext cx="1669091" cy="1069975"/>
            <a:chOff x="6081711" y="1286689"/>
            <a:chExt cx="1669091" cy="1069975"/>
          </a:xfrm>
        </p:grpSpPr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AFCAC690-EFEA-45A1-9F50-E6073B75FCD4}"/>
                </a:ext>
              </a:extLst>
            </p:cNvPr>
            <p:cNvGrpSpPr/>
            <p:nvPr/>
          </p:nvGrpSpPr>
          <p:grpSpPr>
            <a:xfrm>
              <a:off x="6081711" y="1286689"/>
              <a:ext cx="1669091" cy="1069975"/>
              <a:chOff x="6764589" y="1674294"/>
              <a:chExt cx="1669091" cy="1069975"/>
            </a:xfrm>
          </p:grpSpPr>
          <p:sp>
            <p:nvSpPr>
              <p:cNvPr id="200" name="AutoShape 111">
                <a:extLst>
                  <a:ext uri="{FF2B5EF4-FFF2-40B4-BE49-F238E27FC236}">
                    <a16:creationId xmlns:a16="http://schemas.microsoft.com/office/drawing/2014/main" id="{D8843ED7-3670-43F8-88A2-57CF7DB7D1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4589" y="1674294"/>
                <a:ext cx="1669091" cy="10699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00">
                      <a:alpha val="20000"/>
                    </a:srgbClr>
                  </a:gs>
                  <a:gs pos="100000">
                    <a:srgbClr val="FFC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grpSp>
            <p:nvGrpSpPr>
              <p:cNvPr id="201" name="Group 68">
                <a:extLst>
                  <a:ext uri="{FF2B5EF4-FFF2-40B4-BE49-F238E27FC236}">
                    <a16:creationId xmlns:a16="http://schemas.microsoft.com/office/drawing/2014/main" id="{C14BBEF2-08BD-4C30-AA5B-E0BCEE638B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4680" y="1888606"/>
                <a:ext cx="708025" cy="596900"/>
                <a:chOff x="3999" y="2502"/>
                <a:chExt cx="446" cy="376"/>
              </a:xfrm>
            </p:grpSpPr>
            <p:sp>
              <p:nvSpPr>
                <p:cNvPr id="202" name="Text Box 46">
                  <a:extLst>
                    <a:ext uri="{FF2B5EF4-FFF2-40B4-BE49-F238E27FC236}">
                      <a16:creationId xmlns:a16="http://schemas.microsoft.com/office/drawing/2014/main" id="{D514E928-D335-4561-8E37-4BD11739CB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17" y="2512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3200" b="1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Cl</a:t>
                  </a:r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5CDAC763-AABF-464E-B61D-126C420CA0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9" y="2608"/>
                  <a:ext cx="67" cy="67"/>
                </a:xfrm>
                <a:prstGeom prst="ellipse">
                  <a:avLst/>
                </a:prstGeom>
                <a:solidFill>
                  <a:srgbClr val="FF99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204" name="Group 61">
                  <a:extLst>
                    <a:ext uri="{FF2B5EF4-FFF2-40B4-BE49-F238E27FC236}">
                      <a16:creationId xmlns:a16="http://schemas.microsoft.com/office/drawing/2014/main" id="{87B84BBA-A318-419B-A14D-A006B0AACA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758"/>
                  <a:ext cx="67" cy="174"/>
                  <a:chOff x="5024" y="2608"/>
                  <a:chExt cx="67" cy="174"/>
                </a:xfrm>
              </p:grpSpPr>
              <p:sp>
                <p:nvSpPr>
                  <p:cNvPr id="210" name="Oval 62">
                    <a:extLst>
                      <a:ext uri="{FF2B5EF4-FFF2-40B4-BE49-F238E27FC236}">
                        <a16:creationId xmlns:a16="http://schemas.microsoft.com/office/drawing/2014/main" id="{BCADD4B7-CCC0-4E82-A9A7-45B9A80C66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1" name="Oval 63">
                    <a:extLst>
                      <a:ext uri="{FF2B5EF4-FFF2-40B4-BE49-F238E27FC236}">
                        <a16:creationId xmlns:a16="http://schemas.microsoft.com/office/drawing/2014/main" id="{EA917309-E3D1-4FFB-83CA-97B3FC0D6F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205" name="Group 64">
                  <a:extLst>
                    <a:ext uri="{FF2B5EF4-FFF2-40B4-BE49-F238E27FC236}">
                      <a16:creationId xmlns:a16="http://schemas.microsoft.com/office/drawing/2014/main" id="{5D8C554B-C215-46F9-B87B-0DAA5B15225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449"/>
                  <a:ext cx="67" cy="174"/>
                  <a:chOff x="5036" y="2608"/>
                  <a:chExt cx="67" cy="174"/>
                </a:xfrm>
              </p:grpSpPr>
              <p:sp>
                <p:nvSpPr>
                  <p:cNvPr id="208" name="Oval 65">
                    <a:extLst>
                      <a:ext uri="{FF2B5EF4-FFF2-40B4-BE49-F238E27FC236}">
                        <a16:creationId xmlns:a16="http://schemas.microsoft.com/office/drawing/2014/main" id="{29C7983F-0A1E-4F76-B05F-CC51FAD4CA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09" name="Oval 66">
                    <a:extLst>
                      <a:ext uri="{FF2B5EF4-FFF2-40B4-BE49-F238E27FC236}">
                        <a16:creationId xmlns:a16="http://schemas.microsoft.com/office/drawing/2014/main" id="{C9CAE887-66B2-4F1D-859C-8C2D41EB76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206" name="Oval 53">
                  <a:extLst>
                    <a:ext uri="{FF2B5EF4-FFF2-40B4-BE49-F238E27FC236}">
                      <a16:creationId xmlns:a16="http://schemas.microsoft.com/office/drawing/2014/main" id="{31DEF113-4B24-4F8D-806D-E7B590E9FD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07" name="Oval 54">
                  <a:extLst>
                    <a:ext uri="{FF2B5EF4-FFF2-40B4-BE49-F238E27FC236}">
                      <a16:creationId xmlns:a16="http://schemas.microsoft.com/office/drawing/2014/main" id="{5947BDF9-7201-40B7-97FE-ACD95C5BC3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9F6B82C1-8061-46DA-A598-04CDEEC62F7A}"/>
                </a:ext>
              </a:extLst>
            </p:cNvPr>
            <p:cNvGrpSpPr/>
            <p:nvPr/>
          </p:nvGrpSpPr>
          <p:grpSpPr>
            <a:xfrm>
              <a:off x="6082341" y="1286689"/>
              <a:ext cx="1668461" cy="1069975"/>
              <a:chOff x="7363705" y="1674294"/>
              <a:chExt cx="1668461" cy="1069975"/>
            </a:xfrm>
          </p:grpSpPr>
          <p:sp>
            <p:nvSpPr>
              <p:cNvPr id="188" name="AutoShape 111">
                <a:extLst>
                  <a:ext uri="{FF2B5EF4-FFF2-40B4-BE49-F238E27FC236}">
                    <a16:creationId xmlns:a16="http://schemas.microsoft.com/office/drawing/2014/main" id="{1C757424-D794-45AC-B0F3-E1F7DC96B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63705" y="1674294"/>
                <a:ext cx="1668461" cy="10699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0000FF">
                      <a:alpha val="20000"/>
                    </a:srgb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grpSp>
            <p:nvGrpSpPr>
              <p:cNvPr id="189" name="Group 68">
                <a:extLst>
                  <a:ext uri="{FF2B5EF4-FFF2-40B4-BE49-F238E27FC236}">
                    <a16:creationId xmlns:a16="http://schemas.microsoft.com/office/drawing/2014/main" id="{50ED5E71-0646-44F8-8FB6-4A24ED0F57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1505" y="1888606"/>
                <a:ext cx="711200" cy="596900"/>
                <a:chOff x="3997" y="2502"/>
                <a:chExt cx="448" cy="376"/>
              </a:xfrm>
            </p:grpSpPr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AAD6C23D-A188-4B57-8C8E-4CCC78757A5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17" y="2512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3200" b="1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Cl</a:t>
                  </a:r>
                </a:p>
              </p:txBody>
            </p:sp>
            <p:sp>
              <p:nvSpPr>
                <p:cNvPr id="191" name="Oval 54">
                  <a:extLst>
                    <a:ext uri="{FF2B5EF4-FFF2-40B4-BE49-F238E27FC236}">
                      <a16:creationId xmlns:a16="http://schemas.microsoft.com/office/drawing/2014/main" id="{382A3C65-EA71-4E27-AD82-FD17C01915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9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192" name="Group 61">
                  <a:extLst>
                    <a:ext uri="{FF2B5EF4-FFF2-40B4-BE49-F238E27FC236}">
                      <a16:creationId xmlns:a16="http://schemas.microsoft.com/office/drawing/2014/main" id="{4CA18E3D-ACD0-419E-A5BC-6626C34572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758"/>
                  <a:ext cx="67" cy="174"/>
                  <a:chOff x="5024" y="2608"/>
                  <a:chExt cx="67" cy="174"/>
                </a:xfrm>
              </p:grpSpPr>
              <p:sp>
                <p:nvSpPr>
                  <p:cNvPr id="198" name="Oval 62">
                    <a:extLst>
                      <a:ext uri="{FF2B5EF4-FFF2-40B4-BE49-F238E27FC236}">
                        <a16:creationId xmlns:a16="http://schemas.microsoft.com/office/drawing/2014/main" id="{55D646EA-5D4E-47B2-986A-7993EA4377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99" name="Oval 63">
                    <a:extLst>
                      <a:ext uri="{FF2B5EF4-FFF2-40B4-BE49-F238E27FC236}">
                        <a16:creationId xmlns:a16="http://schemas.microsoft.com/office/drawing/2014/main" id="{E713FE2E-2CD8-4EAD-8421-517C3D6432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93" name="Group 64">
                  <a:extLst>
                    <a:ext uri="{FF2B5EF4-FFF2-40B4-BE49-F238E27FC236}">
                      <a16:creationId xmlns:a16="http://schemas.microsoft.com/office/drawing/2014/main" id="{BAAF7F7E-602C-477C-8147-C58391C9CD6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449"/>
                  <a:ext cx="67" cy="174"/>
                  <a:chOff x="5036" y="2608"/>
                  <a:chExt cx="67" cy="174"/>
                </a:xfrm>
              </p:grpSpPr>
              <p:sp>
                <p:nvSpPr>
                  <p:cNvPr id="196" name="Oval 65">
                    <a:extLst>
                      <a:ext uri="{FF2B5EF4-FFF2-40B4-BE49-F238E27FC236}">
                        <a16:creationId xmlns:a16="http://schemas.microsoft.com/office/drawing/2014/main" id="{5E48E63B-B33C-45F8-9CE0-0A01CC3099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97" name="Oval 66">
                    <a:extLst>
                      <a:ext uri="{FF2B5EF4-FFF2-40B4-BE49-F238E27FC236}">
                        <a16:creationId xmlns:a16="http://schemas.microsoft.com/office/drawing/2014/main" id="{DAD30283-D2A6-4C48-947F-47FA4CFCB0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194" name="Oval 53">
                  <a:extLst>
                    <a:ext uri="{FF2B5EF4-FFF2-40B4-BE49-F238E27FC236}">
                      <a16:creationId xmlns:a16="http://schemas.microsoft.com/office/drawing/2014/main" id="{70B69346-686B-44CD-84DC-69131EB443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715"/>
                  <a:ext cx="67" cy="67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95" name="Oval 53">
                  <a:extLst>
                    <a:ext uri="{FF2B5EF4-FFF2-40B4-BE49-F238E27FC236}">
                      <a16:creationId xmlns:a16="http://schemas.microsoft.com/office/drawing/2014/main" id="{9DF96D2C-FD38-4D46-B7A8-717470A38F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7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79038B82-DB3A-4FE4-B7D7-E42210B17311}"/>
              </a:ext>
            </a:extLst>
          </p:cNvPr>
          <p:cNvSpPr txBox="1"/>
          <p:nvPr/>
        </p:nvSpPr>
        <p:spPr>
          <a:xfrm>
            <a:off x="169186" y="765259"/>
            <a:ext cx="43271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One atoms pulls so much more strongly that all energy of involved electrons is taken entirely.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8EB94153-F50B-45CD-9F7D-DD55D1694D7E}"/>
              </a:ext>
            </a:extLst>
          </p:cNvPr>
          <p:cNvSpPr txBox="1"/>
          <p:nvPr/>
        </p:nvSpPr>
        <p:spPr>
          <a:xfrm>
            <a:off x="121424" y="4416715"/>
            <a:ext cx="43271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Both atoms pull equally hard so the shared electrons’ energy ends up being shared.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A04E412-DC41-483E-8F2E-13622429E1BC}"/>
              </a:ext>
            </a:extLst>
          </p:cNvPr>
          <p:cNvSpPr txBox="1"/>
          <p:nvPr/>
        </p:nvSpPr>
        <p:spPr>
          <a:xfrm>
            <a:off x="121424" y="3232390"/>
            <a:ext cx="4344896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Polar Covalent Bonds</a:t>
            </a:r>
          </a:p>
          <a:p>
            <a:pPr algn="ctr"/>
            <a:r>
              <a:rPr lang="en-US" sz="2000" i="1" dirty="0"/>
              <a:t>Half-way between Ionic and Covalent.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E92A25F9-BD28-4330-9017-045174BF162C}"/>
              </a:ext>
            </a:extLst>
          </p:cNvPr>
          <p:cNvSpPr txBox="1"/>
          <p:nvPr/>
        </p:nvSpPr>
        <p:spPr>
          <a:xfrm>
            <a:off x="4723307" y="328866"/>
            <a:ext cx="432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Polar Covalent Bonds</a:t>
            </a:r>
          </a:p>
        </p:txBody>
      </p:sp>
      <p:sp>
        <p:nvSpPr>
          <p:cNvPr id="235" name="Left Brace 234">
            <a:extLst>
              <a:ext uri="{FF2B5EF4-FFF2-40B4-BE49-F238E27FC236}">
                <a16:creationId xmlns:a16="http://schemas.microsoft.com/office/drawing/2014/main" id="{0A4A6E4C-3DF7-4BEB-96CB-4D5D94CD71BA}"/>
              </a:ext>
            </a:extLst>
          </p:cNvPr>
          <p:cNvSpPr/>
          <p:nvPr/>
        </p:nvSpPr>
        <p:spPr>
          <a:xfrm>
            <a:off x="4387712" y="359172"/>
            <a:ext cx="671190" cy="6458513"/>
          </a:xfrm>
          <a:prstGeom prst="leftBrace">
            <a:avLst/>
          </a:prstGeom>
          <a:ln w="38100" cap="rnd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E07FA97E-250A-407F-BB82-70153E71E86D}"/>
              </a:ext>
            </a:extLst>
          </p:cNvPr>
          <p:cNvGrpSpPr/>
          <p:nvPr/>
        </p:nvGrpSpPr>
        <p:grpSpPr>
          <a:xfrm>
            <a:off x="6415631" y="3924199"/>
            <a:ext cx="1186590" cy="1180003"/>
            <a:chOff x="4362403" y="431321"/>
            <a:chExt cx="1186590" cy="1180003"/>
          </a:xfrm>
        </p:grpSpPr>
        <p:sp>
          <p:nvSpPr>
            <p:cNvPr id="96" name="Freeform 116">
              <a:extLst>
                <a:ext uri="{FF2B5EF4-FFF2-40B4-BE49-F238E27FC236}">
                  <a16:creationId xmlns:a16="http://schemas.microsoft.com/office/drawing/2014/main" id="{E7FBF97F-F8CF-4294-8446-8E0567A44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403" y="431321"/>
              <a:ext cx="1186590" cy="1180003"/>
            </a:xfrm>
            <a:custGeom>
              <a:avLst/>
              <a:gdLst>
                <a:gd name="T0" fmla="*/ 141173 w 692"/>
                <a:gd name="T1" fmla="*/ 1591945 h 660"/>
                <a:gd name="T2" fmla="*/ 399178 w 692"/>
                <a:gd name="T3" fmla="*/ 1562735 h 660"/>
                <a:gd name="T4" fmla="*/ 481935 w 692"/>
                <a:gd name="T5" fmla="*/ 1338792 h 660"/>
                <a:gd name="T6" fmla="*/ 881113 w 692"/>
                <a:gd name="T7" fmla="*/ 1202478 h 660"/>
                <a:gd name="T8" fmla="*/ 1562637 w 692"/>
                <a:gd name="T9" fmla="*/ 944457 h 660"/>
                <a:gd name="T10" fmla="*/ 1606450 w 692"/>
                <a:gd name="T11" fmla="*/ 287232 h 660"/>
                <a:gd name="T12" fmla="*/ 1151289 w 692"/>
                <a:gd name="T13" fmla="*/ 34078 h 660"/>
                <a:gd name="T14" fmla="*/ 554955 w 692"/>
                <a:gd name="T15" fmla="*/ 126577 h 660"/>
                <a:gd name="T16" fmla="*/ 369970 w 692"/>
                <a:gd name="T17" fmla="*/ 798407 h 660"/>
                <a:gd name="T18" fmla="*/ 282346 w 692"/>
                <a:gd name="T19" fmla="*/ 1109980 h 660"/>
                <a:gd name="T20" fmla="*/ 43812 w 692"/>
                <a:gd name="T21" fmla="*/ 1236557 h 660"/>
                <a:gd name="T22" fmla="*/ 24340 w 692"/>
                <a:gd name="T23" fmla="*/ 1479973 h 660"/>
                <a:gd name="T24" fmla="*/ 141173 w 692"/>
                <a:gd name="T25" fmla="*/ 1591945 h 6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connsiteX0" fmla="*/ 773 w 9767"/>
                <a:gd name="connsiteY0" fmla="*/ 9888 h 9938"/>
                <a:gd name="connsiteX1" fmla="*/ 2305 w 9767"/>
                <a:gd name="connsiteY1" fmla="*/ 9706 h 9938"/>
                <a:gd name="connsiteX2" fmla="*/ 2796 w 9767"/>
                <a:gd name="connsiteY2" fmla="*/ 8312 h 9938"/>
                <a:gd name="connsiteX3" fmla="*/ 5166 w 9767"/>
                <a:gd name="connsiteY3" fmla="*/ 7464 h 9938"/>
                <a:gd name="connsiteX4" fmla="*/ 9212 w 9767"/>
                <a:gd name="connsiteY4" fmla="*/ 5858 h 9938"/>
                <a:gd name="connsiteX5" fmla="*/ 9473 w 9767"/>
                <a:gd name="connsiteY5" fmla="*/ 1767 h 9938"/>
                <a:gd name="connsiteX6" fmla="*/ 6805 w 9767"/>
                <a:gd name="connsiteY6" fmla="*/ 79 h 9938"/>
                <a:gd name="connsiteX7" fmla="*/ 3230 w 9767"/>
                <a:gd name="connsiteY7" fmla="*/ 767 h 9938"/>
                <a:gd name="connsiteX8" fmla="*/ 2132 w 9767"/>
                <a:gd name="connsiteY8" fmla="*/ 4949 h 9938"/>
                <a:gd name="connsiteX9" fmla="*/ 1611 w 9767"/>
                <a:gd name="connsiteY9" fmla="*/ 6888 h 9938"/>
                <a:gd name="connsiteX10" fmla="*/ 195 w 9767"/>
                <a:gd name="connsiteY10" fmla="*/ 7676 h 9938"/>
                <a:gd name="connsiteX11" fmla="*/ 80 w 9767"/>
                <a:gd name="connsiteY11" fmla="*/ 9191 h 9938"/>
                <a:gd name="connsiteX12" fmla="*/ 773 w 9767"/>
                <a:gd name="connsiteY12" fmla="*/ 9888 h 9938"/>
                <a:gd name="connsiteX0" fmla="*/ 791 w 9993"/>
                <a:gd name="connsiteY0" fmla="*/ 10013 h 10063"/>
                <a:gd name="connsiteX1" fmla="*/ 2360 w 9993"/>
                <a:gd name="connsiteY1" fmla="*/ 9830 h 10063"/>
                <a:gd name="connsiteX2" fmla="*/ 2863 w 9993"/>
                <a:gd name="connsiteY2" fmla="*/ 8427 h 10063"/>
                <a:gd name="connsiteX3" fmla="*/ 5289 w 9993"/>
                <a:gd name="connsiteY3" fmla="*/ 7574 h 10063"/>
                <a:gd name="connsiteX4" fmla="*/ 9432 w 9993"/>
                <a:gd name="connsiteY4" fmla="*/ 5958 h 10063"/>
                <a:gd name="connsiteX5" fmla="*/ 9699 w 9993"/>
                <a:gd name="connsiteY5" fmla="*/ 1841 h 10063"/>
                <a:gd name="connsiteX6" fmla="*/ 7076 w 9993"/>
                <a:gd name="connsiteY6" fmla="*/ 67 h 10063"/>
                <a:gd name="connsiteX7" fmla="*/ 3307 w 9993"/>
                <a:gd name="connsiteY7" fmla="*/ 835 h 10063"/>
                <a:gd name="connsiteX8" fmla="*/ 2183 w 9993"/>
                <a:gd name="connsiteY8" fmla="*/ 5043 h 10063"/>
                <a:gd name="connsiteX9" fmla="*/ 1649 w 9993"/>
                <a:gd name="connsiteY9" fmla="*/ 6994 h 10063"/>
                <a:gd name="connsiteX10" fmla="*/ 200 w 9993"/>
                <a:gd name="connsiteY10" fmla="*/ 7787 h 10063"/>
                <a:gd name="connsiteX11" fmla="*/ 82 w 9993"/>
                <a:gd name="connsiteY11" fmla="*/ 9311 h 10063"/>
                <a:gd name="connsiteX12" fmla="*/ 791 w 9993"/>
                <a:gd name="connsiteY12" fmla="*/ 10013 h 10063"/>
                <a:gd name="connsiteX0" fmla="*/ 792 w 10021"/>
                <a:gd name="connsiteY0" fmla="*/ 9992 h 10042"/>
                <a:gd name="connsiteX1" fmla="*/ 2362 w 10021"/>
                <a:gd name="connsiteY1" fmla="*/ 9810 h 10042"/>
                <a:gd name="connsiteX2" fmla="*/ 2865 w 10021"/>
                <a:gd name="connsiteY2" fmla="*/ 8416 h 10042"/>
                <a:gd name="connsiteX3" fmla="*/ 5293 w 10021"/>
                <a:gd name="connsiteY3" fmla="*/ 7569 h 10042"/>
                <a:gd name="connsiteX4" fmla="*/ 9439 w 10021"/>
                <a:gd name="connsiteY4" fmla="*/ 5963 h 10042"/>
                <a:gd name="connsiteX5" fmla="*/ 9742 w 10021"/>
                <a:gd name="connsiteY5" fmla="*/ 2466 h 10042"/>
                <a:gd name="connsiteX6" fmla="*/ 7081 w 10021"/>
                <a:gd name="connsiteY6" fmla="*/ 109 h 10042"/>
                <a:gd name="connsiteX7" fmla="*/ 3309 w 10021"/>
                <a:gd name="connsiteY7" fmla="*/ 872 h 10042"/>
                <a:gd name="connsiteX8" fmla="*/ 2185 w 10021"/>
                <a:gd name="connsiteY8" fmla="*/ 5053 h 10042"/>
                <a:gd name="connsiteX9" fmla="*/ 1650 w 10021"/>
                <a:gd name="connsiteY9" fmla="*/ 6992 h 10042"/>
                <a:gd name="connsiteX10" fmla="*/ 200 w 10021"/>
                <a:gd name="connsiteY10" fmla="*/ 7780 h 10042"/>
                <a:gd name="connsiteX11" fmla="*/ 82 w 10021"/>
                <a:gd name="connsiteY11" fmla="*/ 9295 h 10042"/>
                <a:gd name="connsiteX12" fmla="*/ 792 w 10021"/>
                <a:gd name="connsiteY12" fmla="*/ 9992 h 10042"/>
                <a:gd name="connsiteX0" fmla="*/ 792 w 10006"/>
                <a:gd name="connsiteY0" fmla="*/ 10056 h 10106"/>
                <a:gd name="connsiteX1" fmla="*/ 2362 w 10006"/>
                <a:gd name="connsiteY1" fmla="*/ 9874 h 10106"/>
                <a:gd name="connsiteX2" fmla="*/ 2865 w 10006"/>
                <a:gd name="connsiteY2" fmla="*/ 8480 h 10106"/>
                <a:gd name="connsiteX3" fmla="*/ 5293 w 10006"/>
                <a:gd name="connsiteY3" fmla="*/ 7633 h 10106"/>
                <a:gd name="connsiteX4" fmla="*/ 9439 w 10006"/>
                <a:gd name="connsiteY4" fmla="*/ 6027 h 10106"/>
                <a:gd name="connsiteX5" fmla="*/ 9742 w 10006"/>
                <a:gd name="connsiteY5" fmla="*/ 2530 h 10106"/>
                <a:gd name="connsiteX6" fmla="*/ 7299 w 10006"/>
                <a:gd name="connsiteY6" fmla="*/ 99 h 10106"/>
                <a:gd name="connsiteX7" fmla="*/ 3309 w 10006"/>
                <a:gd name="connsiteY7" fmla="*/ 936 h 10106"/>
                <a:gd name="connsiteX8" fmla="*/ 2185 w 10006"/>
                <a:gd name="connsiteY8" fmla="*/ 5117 h 10106"/>
                <a:gd name="connsiteX9" fmla="*/ 1650 w 10006"/>
                <a:gd name="connsiteY9" fmla="*/ 7056 h 10106"/>
                <a:gd name="connsiteX10" fmla="*/ 200 w 10006"/>
                <a:gd name="connsiteY10" fmla="*/ 7844 h 10106"/>
                <a:gd name="connsiteX11" fmla="*/ 82 w 10006"/>
                <a:gd name="connsiteY11" fmla="*/ 9359 h 10106"/>
                <a:gd name="connsiteX12" fmla="*/ 792 w 10006"/>
                <a:gd name="connsiteY12" fmla="*/ 10056 h 10106"/>
                <a:gd name="connsiteX0" fmla="*/ 792 w 10079"/>
                <a:gd name="connsiteY0" fmla="*/ 10054 h 10104"/>
                <a:gd name="connsiteX1" fmla="*/ 2362 w 10079"/>
                <a:gd name="connsiteY1" fmla="*/ 9872 h 10104"/>
                <a:gd name="connsiteX2" fmla="*/ 2865 w 10079"/>
                <a:gd name="connsiteY2" fmla="*/ 8478 h 10104"/>
                <a:gd name="connsiteX3" fmla="*/ 5293 w 10079"/>
                <a:gd name="connsiteY3" fmla="*/ 7631 h 10104"/>
                <a:gd name="connsiteX4" fmla="*/ 9439 w 10079"/>
                <a:gd name="connsiteY4" fmla="*/ 6025 h 10104"/>
                <a:gd name="connsiteX5" fmla="*/ 9851 w 10079"/>
                <a:gd name="connsiteY5" fmla="*/ 2491 h 10104"/>
                <a:gd name="connsiteX6" fmla="*/ 7299 w 10079"/>
                <a:gd name="connsiteY6" fmla="*/ 97 h 10104"/>
                <a:gd name="connsiteX7" fmla="*/ 3309 w 10079"/>
                <a:gd name="connsiteY7" fmla="*/ 934 h 10104"/>
                <a:gd name="connsiteX8" fmla="*/ 2185 w 10079"/>
                <a:gd name="connsiteY8" fmla="*/ 5115 h 10104"/>
                <a:gd name="connsiteX9" fmla="*/ 1650 w 10079"/>
                <a:gd name="connsiteY9" fmla="*/ 7054 h 10104"/>
                <a:gd name="connsiteX10" fmla="*/ 200 w 10079"/>
                <a:gd name="connsiteY10" fmla="*/ 7842 h 10104"/>
                <a:gd name="connsiteX11" fmla="*/ 82 w 10079"/>
                <a:gd name="connsiteY11" fmla="*/ 9357 h 10104"/>
                <a:gd name="connsiteX12" fmla="*/ 792 w 10079"/>
                <a:gd name="connsiteY12" fmla="*/ 10054 h 10104"/>
                <a:gd name="connsiteX0" fmla="*/ 792 w 9989"/>
                <a:gd name="connsiteY0" fmla="*/ 10054 h 10104"/>
                <a:gd name="connsiteX1" fmla="*/ 2362 w 9989"/>
                <a:gd name="connsiteY1" fmla="*/ 9872 h 10104"/>
                <a:gd name="connsiteX2" fmla="*/ 2865 w 9989"/>
                <a:gd name="connsiteY2" fmla="*/ 8478 h 10104"/>
                <a:gd name="connsiteX3" fmla="*/ 5293 w 9989"/>
                <a:gd name="connsiteY3" fmla="*/ 7631 h 10104"/>
                <a:gd name="connsiteX4" fmla="*/ 9185 w 9989"/>
                <a:gd name="connsiteY4" fmla="*/ 6285 h 10104"/>
                <a:gd name="connsiteX5" fmla="*/ 9851 w 9989"/>
                <a:gd name="connsiteY5" fmla="*/ 2491 h 10104"/>
                <a:gd name="connsiteX6" fmla="*/ 7299 w 9989"/>
                <a:gd name="connsiteY6" fmla="*/ 97 h 10104"/>
                <a:gd name="connsiteX7" fmla="*/ 3309 w 9989"/>
                <a:gd name="connsiteY7" fmla="*/ 934 h 10104"/>
                <a:gd name="connsiteX8" fmla="*/ 2185 w 9989"/>
                <a:gd name="connsiteY8" fmla="*/ 5115 h 10104"/>
                <a:gd name="connsiteX9" fmla="*/ 1650 w 9989"/>
                <a:gd name="connsiteY9" fmla="*/ 7054 h 10104"/>
                <a:gd name="connsiteX10" fmla="*/ 200 w 9989"/>
                <a:gd name="connsiteY10" fmla="*/ 7842 h 10104"/>
                <a:gd name="connsiteX11" fmla="*/ 82 w 9989"/>
                <a:gd name="connsiteY11" fmla="*/ 9357 h 10104"/>
                <a:gd name="connsiteX12" fmla="*/ 792 w 9989"/>
                <a:gd name="connsiteY12" fmla="*/ 10054 h 10104"/>
                <a:gd name="connsiteX0" fmla="*/ 793 w 10000"/>
                <a:gd name="connsiteY0" fmla="*/ 9988 h 10038"/>
                <a:gd name="connsiteX1" fmla="*/ 2365 w 10000"/>
                <a:gd name="connsiteY1" fmla="*/ 9807 h 10038"/>
                <a:gd name="connsiteX2" fmla="*/ 2868 w 10000"/>
                <a:gd name="connsiteY2" fmla="*/ 8428 h 10038"/>
                <a:gd name="connsiteX3" fmla="*/ 5299 w 10000"/>
                <a:gd name="connsiteY3" fmla="*/ 7589 h 10038"/>
                <a:gd name="connsiteX4" fmla="*/ 9195 w 10000"/>
                <a:gd name="connsiteY4" fmla="*/ 6257 h 10038"/>
                <a:gd name="connsiteX5" fmla="*/ 9862 w 10000"/>
                <a:gd name="connsiteY5" fmla="*/ 2502 h 10038"/>
                <a:gd name="connsiteX6" fmla="*/ 7307 w 10000"/>
                <a:gd name="connsiteY6" fmla="*/ 133 h 10038"/>
                <a:gd name="connsiteX7" fmla="*/ 3495 w 10000"/>
                <a:gd name="connsiteY7" fmla="*/ 814 h 10038"/>
                <a:gd name="connsiteX8" fmla="*/ 2187 w 10000"/>
                <a:gd name="connsiteY8" fmla="*/ 5099 h 10038"/>
                <a:gd name="connsiteX9" fmla="*/ 1652 w 10000"/>
                <a:gd name="connsiteY9" fmla="*/ 7018 h 10038"/>
                <a:gd name="connsiteX10" fmla="*/ 200 w 10000"/>
                <a:gd name="connsiteY10" fmla="*/ 7798 h 10038"/>
                <a:gd name="connsiteX11" fmla="*/ 82 w 10000"/>
                <a:gd name="connsiteY11" fmla="*/ 9298 h 10038"/>
                <a:gd name="connsiteX12" fmla="*/ 793 w 10000"/>
                <a:gd name="connsiteY12" fmla="*/ 9988 h 10038"/>
                <a:gd name="connsiteX0" fmla="*/ 793 w 10000"/>
                <a:gd name="connsiteY0" fmla="*/ 10012 h 10062"/>
                <a:gd name="connsiteX1" fmla="*/ 2365 w 10000"/>
                <a:gd name="connsiteY1" fmla="*/ 9831 h 10062"/>
                <a:gd name="connsiteX2" fmla="*/ 2868 w 10000"/>
                <a:gd name="connsiteY2" fmla="*/ 8452 h 10062"/>
                <a:gd name="connsiteX3" fmla="*/ 5299 w 10000"/>
                <a:gd name="connsiteY3" fmla="*/ 7613 h 10062"/>
                <a:gd name="connsiteX4" fmla="*/ 9195 w 10000"/>
                <a:gd name="connsiteY4" fmla="*/ 6281 h 10062"/>
                <a:gd name="connsiteX5" fmla="*/ 9862 w 10000"/>
                <a:gd name="connsiteY5" fmla="*/ 2526 h 10062"/>
                <a:gd name="connsiteX6" fmla="*/ 7307 w 10000"/>
                <a:gd name="connsiteY6" fmla="*/ 157 h 10062"/>
                <a:gd name="connsiteX7" fmla="*/ 3677 w 10000"/>
                <a:gd name="connsiteY7" fmla="*/ 764 h 10062"/>
                <a:gd name="connsiteX8" fmla="*/ 2187 w 10000"/>
                <a:gd name="connsiteY8" fmla="*/ 5123 h 10062"/>
                <a:gd name="connsiteX9" fmla="*/ 1652 w 10000"/>
                <a:gd name="connsiteY9" fmla="*/ 7042 h 10062"/>
                <a:gd name="connsiteX10" fmla="*/ 200 w 10000"/>
                <a:gd name="connsiteY10" fmla="*/ 7822 h 10062"/>
                <a:gd name="connsiteX11" fmla="*/ 82 w 10000"/>
                <a:gd name="connsiteY11" fmla="*/ 9322 h 10062"/>
                <a:gd name="connsiteX12" fmla="*/ 793 w 10000"/>
                <a:gd name="connsiteY12" fmla="*/ 10012 h 10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00" h="10062">
                  <a:moveTo>
                    <a:pt x="793" y="10012"/>
                  </a:moveTo>
                  <a:cubicBezTo>
                    <a:pt x="1178" y="10102"/>
                    <a:pt x="2023" y="10087"/>
                    <a:pt x="2365" y="9831"/>
                  </a:cubicBezTo>
                  <a:cubicBezTo>
                    <a:pt x="2705" y="9577"/>
                    <a:pt x="2379" y="8827"/>
                    <a:pt x="2868" y="8452"/>
                  </a:cubicBezTo>
                  <a:cubicBezTo>
                    <a:pt x="3357" y="8078"/>
                    <a:pt x="4245" y="7976"/>
                    <a:pt x="5299" y="7613"/>
                  </a:cubicBezTo>
                  <a:cubicBezTo>
                    <a:pt x="6353" y="7251"/>
                    <a:pt x="8434" y="7128"/>
                    <a:pt x="9195" y="6281"/>
                  </a:cubicBezTo>
                  <a:cubicBezTo>
                    <a:pt x="9956" y="5434"/>
                    <a:pt x="10176" y="3547"/>
                    <a:pt x="9862" y="2526"/>
                  </a:cubicBezTo>
                  <a:cubicBezTo>
                    <a:pt x="9548" y="1506"/>
                    <a:pt x="8338" y="451"/>
                    <a:pt x="7307" y="157"/>
                  </a:cubicBezTo>
                  <a:cubicBezTo>
                    <a:pt x="6276" y="-137"/>
                    <a:pt x="4530" y="-63"/>
                    <a:pt x="3677" y="764"/>
                  </a:cubicBezTo>
                  <a:cubicBezTo>
                    <a:pt x="2824" y="1592"/>
                    <a:pt x="2525" y="4077"/>
                    <a:pt x="2187" y="5123"/>
                  </a:cubicBezTo>
                  <a:cubicBezTo>
                    <a:pt x="1850" y="6169"/>
                    <a:pt x="1978" y="6593"/>
                    <a:pt x="1652" y="7042"/>
                  </a:cubicBezTo>
                  <a:cubicBezTo>
                    <a:pt x="1326" y="7493"/>
                    <a:pt x="467" y="7448"/>
                    <a:pt x="200" y="7822"/>
                  </a:cubicBezTo>
                  <a:cubicBezTo>
                    <a:pt x="-67" y="8197"/>
                    <a:pt x="-23" y="8961"/>
                    <a:pt x="82" y="9322"/>
                  </a:cubicBezTo>
                  <a:cubicBezTo>
                    <a:pt x="185" y="9682"/>
                    <a:pt x="406" y="9921"/>
                    <a:pt x="793" y="10012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20000"/>
                  </a:srgbClr>
                </a:gs>
                <a:gs pos="100000">
                  <a:srgbClr val="FFC00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7" name="Freeform 116">
              <a:extLst>
                <a:ext uri="{FF2B5EF4-FFF2-40B4-BE49-F238E27FC236}">
                  <a16:creationId xmlns:a16="http://schemas.microsoft.com/office/drawing/2014/main" id="{4C9465B2-BC7D-4C9E-BDF0-623E279EF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403" y="431321"/>
              <a:ext cx="1186590" cy="1180003"/>
            </a:xfrm>
            <a:custGeom>
              <a:avLst/>
              <a:gdLst>
                <a:gd name="T0" fmla="*/ 141173 w 692"/>
                <a:gd name="T1" fmla="*/ 1591945 h 660"/>
                <a:gd name="T2" fmla="*/ 399178 w 692"/>
                <a:gd name="T3" fmla="*/ 1562735 h 660"/>
                <a:gd name="T4" fmla="*/ 481935 w 692"/>
                <a:gd name="T5" fmla="*/ 1338792 h 660"/>
                <a:gd name="T6" fmla="*/ 881113 w 692"/>
                <a:gd name="T7" fmla="*/ 1202478 h 660"/>
                <a:gd name="T8" fmla="*/ 1562637 w 692"/>
                <a:gd name="T9" fmla="*/ 944457 h 660"/>
                <a:gd name="T10" fmla="*/ 1606450 w 692"/>
                <a:gd name="T11" fmla="*/ 287232 h 660"/>
                <a:gd name="T12" fmla="*/ 1151289 w 692"/>
                <a:gd name="T13" fmla="*/ 34078 h 660"/>
                <a:gd name="T14" fmla="*/ 554955 w 692"/>
                <a:gd name="T15" fmla="*/ 126577 h 660"/>
                <a:gd name="T16" fmla="*/ 369970 w 692"/>
                <a:gd name="T17" fmla="*/ 798407 h 660"/>
                <a:gd name="T18" fmla="*/ 282346 w 692"/>
                <a:gd name="T19" fmla="*/ 1109980 h 660"/>
                <a:gd name="T20" fmla="*/ 43812 w 692"/>
                <a:gd name="T21" fmla="*/ 1236557 h 660"/>
                <a:gd name="T22" fmla="*/ 24340 w 692"/>
                <a:gd name="T23" fmla="*/ 1479973 h 660"/>
                <a:gd name="T24" fmla="*/ 141173 w 692"/>
                <a:gd name="T25" fmla="*/ 1591945 h 6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connsiteX0" fmla="*/ 773 w 9767"/>
                <a:gd name="connsiteY0" fmla="*/ 9888 h 9938"/>
                <a:gd name="connsiteX1" fmla="*/ 2305 w 9767"/>
                <a:gd name="connsiteY1" fmla="*/ 9706 h 9938"/>
                <a:gd name="connsiteX2" fmla="*/ 2796 w 9767"/>
                <a:gd name="connsiteY2" fmla="*/ 8312 h 9938"/>
                <a:gd name="connsiteX3" fmla="*/ 5166 w 9767"/>
                <a:gd name="connsiteY3" fmla="*/ 7464 h 9938"/>
                <a:gd name="connsiteX4" fmla="*/ 9212 w 9767"/>
                <a:gd name="connsiteY4" fmla="*/ 5858 h 9938"/>
                <a:gd name="connsiteX5" fmla="*/ 9473 w 9767"/>
                <a:gd name="connsiteY5" fmla="*/ 1767 h 9938"/>
                <a:gd name="connsiteX6" fmla="*/ 6805 w 9767"/>
                <a:gd name="connsiteY6" fmla="*/ 79 h 9938"/>
                <a:gd name="connsiteX7" fmla="*/ 3230 w 9767"/>
                <a:gd name="connsiteY7" fmla="*/ 767 h 9938"/>
                <a:gd name="connsiteX8" fmla="*/ 2132 w 9767"/>
                <a:gd name="connsiteY8" fmla="*/ 4949 h 9938"/>
                <a:gd name="connsiteX9" fmla="*/ 1611 w 9767"/>
                <a:gd name="connsiteY9" fmla="*/ 6888 h 9938"/>
                <a:gd name="connsiteX10" fmla="*/ 195 w 9767"/>
                <a:gd name="connsiteY10" fmla="*/ 7676 h 9938"/>
                <a:gd name="connsiteX11" fmla="*/ 80 w 9767"/>
                <a:gd name="connsiteY11" fmla="*/ 9191 h 9938"/>
                <a:gd name="connsiteX12" fmla="*/ 773 w 9767"/>
                <a:gd name="connsiteY12" fmla="*/ 9888 h 9938"/>
                <a:gd name="connsiteX0" fmla="*/ 791 w 9993"/>
                <a:gd name="connsiteY0" fmla="*/ 10013 h 10063"/>
                <a:gd name="connsiteX1" fmla="*/ 2360 w 9993"/>
                <a:gd name="connsiteY1" fmla="*/ 9830 h 10063"/>
                <a:gd name="connsiteX2" fmla="*/ 2863 w 9993"/>
                <a:gd name="connsiteY2" fmla="*/ 8427 h 10063"/>
                <a:gd name="connsiteX3" fmla="*/ 5289 w 9993"/>
                <a:gd name="connsiteY3" fmla="*/ 7574 h 10063"/>
                <a:gd name="connsiteX4" fmla="*/ 9432 w 9993"/>
                <a:gd name="connsiteY4" fmla="*/ 5958 h 10063"/>
                <a:gd name="connsiteX5" fmla="*/ 9699 w 9993"/>
                <a:gd name="connsiteY5" fmla="*/ 1841 h 10063"/>
                <a:gd name="connsiteX6" fmla="*/ 7076 w 9993"/>
                <a:gd name="connsiteY6" fmla="*/ 67 h 10063"/>
                <a:gd name="connsiteX7" fmla="*/ 3307 w 9993"/>
                <a:gd name="connsiteY7" fmla="*/ 835 h 10063"/>
                <a:gd name="connsiteX8" fmla="*/ 2183 w 9993"/>
                <a:gd name="connsiteY8" fmla="*/ 5043 h 10063"/>
                <a:gd name="connsiteX9" fmla="*/ 1649 w 9993"/>
                <a:gd name="connsiteY9" fmla="*/ 6994 h 10063"/>
                <a:gd name="connsiteX10" fmla="*/ 200 w 9993"/>
                <a:gd name="connsiteY10" fmla="*/ 7787 h 10063"/>
                <a:gd name="connsiteX11" fmla="*/ 82 w 9993"/>
                <a:gd name="connsiteY11" fmla="*/ 9311 h 10063"/>
                <a:gd name="connsiteX12" fmla="*/ 791 w 9993"/>
                <a:gd name="connsiteY12" fmla="*/ 10013 h 10063"/>
                <a:gd name="connsiteX0" fmla="*/ 792 w 10021"/>
                <a:gd name="connsiteY0" fmla="*/ 9992 h 10042"/>
                <a:gd name="connsiteX1" fmla="*/ 2362 w 10021"/>
                <a:gd name="connsiteY1" fmla="*/ 9810 h 10042"/>
                <a:gd name="connsiteX2" fmla="*/ 2865 w 10021"/>
                <a:gd name="connsiteY2" fmla="*/ 8416 h 10042"/>
                <a:gd name="connsiteX3" fmla="*/ 5293 w 10021"/>
                <a:gd name="connsiteY3" fmla="*/ 7569 h 10042"/>
                <a:gd name="connsiteX4" fmla="*/ 9439 w 10021"/>
                <a:gd name="connsiteY4" fmla="*/ 5963 h 10042"/>
                <a:gd name="connsiteX5" fmla="*/ 9742 w 10021"/>
                <a:gd name="connsiteY5" fmla="*/ 2466 h 10042"/>
                <a:gd name="connsiteX6" fmla="*/ 7081 w 10021"/>
                <a:gd name="connsiteY6" fmla="*/ 109 h 10042"/>
                <a:gd name="connsiteX7" fmla="*/ 3309 w 10021"/>
                <a:gd name="connsiteY7" fmla="*/ 872 h 10042"/>
                <a:gd name="connsiteX8" fmla="*/ 2185 w 10021"/>
                <a:gd name="connsiteY8" fmla="*/ 5053 h 10042"/>
                <a:gd name="connsiteX9" fmla="*/ 1650 w 10021"/>
                <a:gd name="connsiteY9" fmla="*/ 6992 h 10042"/>
                <a:gd name="connsiteX10" fmla="*/ 200 w 10021"/>
                <a:gd name="connsiteY10" fmla="*/ 7780 h 10042"/>
                <a:gd name="connsiteX11" fmla="*/ 82 w 10021"/>
                <a:gd name="connsiteY11" fmla="*/ 9295 h 10042"/>
                <a:gd name="connsiteX12" fmla="*/ 792 w 10021"/>
                <a:gd name="connsiteY12" fmla="*/ 9992 h 10042"/>
                <a:gd name="connsiteX0" fmla="*/ 792 w 10006"/>
                <a:gd name="connsiteY0" fmla="*/ 10056 h 10106"/>
                <a:gd name="connsiteX1" fmla="*/ 2362 w 10006"/>
                <a:gd name="connsiteY1" fmla="*/ 9874 h 10106"/>
                <a:gd name="connsiteX2" fmla="*/ 2865 w 10006"/>
                <a:gd name="connsiteY2" fmla="*/ 8480 h 10106"/>
                <a:gd name="connsiteX3" fmla="*/ 5293 w 10006"/>
                <a:gd name="connsiteY3" fmla="*/ 7633 h 10106"/>
                <a:gd name="connsiteX4" fmla="*/ 9439 w 10006"/>
                <a:gd name="connsiteY4" fmla="*/ 6027 h 10106"/>
                <a:gd name="connsiteX5" fmla="*/ 9742 w 10006"/>
                <a:gd name="connsiteY5" fmla="*/ 2530 h 10106"/>
                <a:gd name="connsiteX6" fmla="*/ 7299 w 10006"/>
                <a:gd name="connsiteY6" fmla="*/ 99 h 10106"/>
                <a:gd name="connsiteX7" fmla="*/ 3309 w 10006"/>
                <a:gd name="connsiteY7" fmla="*/ 936 h 10106"/>
                <a:gd name="connsiteX8" fmla="*/ 2185 w 10006"/>
                <a:gd name="connsiteY8" fmla="*/ 5117 h 10106"/>
                <a:gd name="connsiteX9" fmla="*/ 1650 w 10006"/>
                <a:gd name="connsiteY9" fmla="*/ 7056 h 10106"/>
                <a:gd name="connsiteX10" fmla="*/ 200 w 10006"/>
                <a:gd name="connsiteY10" fmla="*/ 7844 h 10106"/>
                <a:gd name="connsiteX11" fmla="*/ 82 w 10006"/>
                <a:gd name="connsiteY11" fmla="*/ 9359 h 10106"/>
                <a:gd name="connsiteX12" fmla="*/ 792 w 10006"/>
                <a:gd name="connsiteY12" fmla="*/ 10056 h 10106"/>
                <a:gd name="connsiteX0" fmla="*/ 792 w 10079"/>
                <a:gd name="connsiteY0" fmla="*/ 10054 h 10104"/>
                <a:gd name="connsiteX1" fmla="*/ 2362 w 10079"/>
                <a:gd name="connsiteY1" fmla="*/ 9872 h 10104"/>
                <a:gd name="connsiteX2" fmla="*/ 2865 w 10079"/>
                <a:gd name="connsiteY2" fmla="*/ 8478 h 10104"/>
                <a:gd name="connsiteX3" fmla="*/ 5293 w 10079"/>
                <a:gd name="connsiteY3" fmla="*/ 7631 h 10104"/>
                <a:gd name="connsiteX4" fmla="*/ 9439 w 10079"/>
                <a:gd name="connsiteY4" fmla="*/ 6025 h 10104"/>
                <a:gd name="connsiteX5" fmla="*/ 9851 w 10079"/>
                <a:gd name="connsiteY5" fmla="*/ 2491 h 10104"/>
                <a:gd name="connsiteX6" fmla="*/ 7299 w 10079"/>
                <a:gd name="connsiteY6" fmla="*/ 97 h 10104"/>
                <a:gd name="connsiteX7" fmla="*/ 3309 w 10079"/>
                <a:gd name="connsiteY7" fmla="*/ 934 h 10104"/>
                <a:gd name="connsiteX8" fmla="*/ 2185 w 10079"/>
                <a:gd name="connsiteY8" fmla="*/ 5115 h 10104"/>
                <a:gd name="connsiteX9" fmla="*/ 1650 w 10079"/>
                <a:gd name="connsiteY9" fmla="*/ 7054 h 10104"/>
                <a:gd name="connsiteX10" fmla="*/ 200 w 10079"/>
                <a:gd name="connsiteY10" fmla="*/ 7842 h 10104"/>
                <a:gd name="connsiteX11" fmla="*/ 82 w 10079"/>
                <a:gd name="connsiteY11" fmla="*/ 9357 h 10104"/>
                <a:gd name="connsiteX12" fmla="*/ 792 w 10079"/>
                <a:gd name="connsiteY12" fmla="*/ 10054 h 10104"/>
                <a:gd name="connsiteX0" fmla="*/ 792 w 9989"/>
                <a:gd name="connsiteY0" fmla="*/ 10054 h 10104"/>
                <a:gd name="connsiteX1" fmla="*/ 2362 w 9989"/>
                <a:gd name="connsiteY1" fmla="*/ 9872 h 10104"/>
                <a:gd name="connsiteX2" fmla="*/ 2865 w 9989"/>
                <a:gd name="connsiteY2" fmla="*/ 8478 h 10104"/>
                <a:gd name="connsiteX3" fmla="*/ 5293 w 9989"/>
                <a:gd name="connsiteY3" fmla="*/ 7631 h 10104"/>
                <a:gd name="connsiteX4" fmla="*/ 9185 w 9989"/>
                <a:gd name="connsiteY4" fmla="*/ 6285 h 10104"/>
                <a:gd name="connsiteX5" fmla="*/ 9851 w 9989"/>
                <a:gd name="connsiteY5" fmla="*/ 2491 h 10104"/>
                <a:gd name="connsiteX6" fmla="*/ 7299 w 9989"/>
                <a:gd name="connsiteY6" fmla="*/ 97 h 10104"/>
                <a:gd name="connsiteX7" fmla="*/ 3309 w 9989"/>
                <a:gd name="connsiteY7" fmla="*/ 934 h 10104"/>
                <a:gd name="connsiteX8" fmla="*/ 2185 w 9989"/>
                <a:gd name="connsiteY8" fmla="*/ 5115 h 10104"/>
                <a:gd name="connsiteX9" fmla="*/ 1650 w 9989"/>
                <a:gd name="connsiteY9" fmla="*/ 7054 h 10104"/>
                <a:gd name="connsiteX10" fmla="*/ 200 w 9989"/>
                <a:gd name="connsiteY10" fmla="*/ 7842 h 10104"/>
                <a:gd name="connsiteX11" fmla="*/ 82 w 9989"/>
                <a:gd name="connsiteY11" fmla="*/ 9357 h 10104"/>
                <a:gd name="connsiteX12" fmla="*/ 792 w 9989"/>
                <a:gd name="connsiteY12" fmla="*/ 10054 h 10104"/>
                <a:gd name="connsiteX0" fmla="*/ 793 w 10000"/>
                <a:gd name="connsiteY0" fmla="*/ 9988 h 10038"/>
                <a:gd name="connsiteX1" fmla="*/ 2365 w 10000"/>
                <a:gd name="connsiteY1" fmla="*/ 9807 h 10038"/>
                <a:gd name="connsiteX2" fmla="*/ 2868 w 10000"/>
                <a:gd name="connsiteY2" fmla="*/ 8428 h 10038"/>
                <a:gd name="connsiteX3" fmla="*/ 5299 w 10000"/>
                <a:gd name="connsiteY3" fmla="*/ 7589 h 10038"/>
                <a:gd name="connsiteX4" fmla="*/ 9195 w 10000"/>
                <a:gd name="connsiteY4" fmla="*/ 6257 h 10038"/>
                <a:gd name="connsiteX5" fmla="*/ 9862 w 10000"/>
                <a:gd name="connsiteY5" fmla="*/ 2502 h 10038"/>
                <a:gd name="connsiteX6" fmla="*/ 7307 w 10000"/>
                <a:gd name="connsiteY6" fmla="*/ 133 h 10038"/>
                <a:gd name="connsiteX7" fmla="*/ 3495 w 10000"/>
                <a:gd name="connsiteY7" fmla="*/ 814 h 10038"/>
                <a:gd name="connsiteX8" fmla="*/ 2187 w 10000"/>
                <a:gd name="connsiteY8" fmla="*/ 5099 h 10038"/>
                <a:gd name="connsiteX9" fmla="*/ 1652 w 10000"/>
                <a:gd name="connsiteY9" fmla="*/ 7018 h 10038"/>
                <a:gd name="connsiteX10" fmla="*/ 200 w 10000"/>
                <a:gd name="connsiteY10" fmla="*/ 7798 h 10038"/>
                <a:gd name="connsiteX11" fmla="*/ 82 w 10000"/>
                <a:gd name="connsiteY11" fmla="*/ 9298 h 10038"/>
                <a:gd name="connsiteX12" fmla="*/ 793 w 10000"/>
                <a:gd name="connsiteY12" fmla="*/ 9988 h 10038"/>
                <a:gd name="connsiteX0" fmla="*/ 793 w 10000"/>
                <a:gd name="connsiteY0" fmla="*/ 10012 h 10062"/>
                <a:gd name="connsiteX1" fmla="*/ 2365 w 10000"/>
                <a:gd name="connsiteY1" fmla="*/ 9831 h 10062"/>
                <a:gd name="connsiteX2" fmla="*/ 2868 w 10000"/>
                <a:gd name="connsiteY2" fmla="*/ 8452 h 10062"/>
                <a:gd name="connsiteX3" fmla="*/ 5299 w 10000"/>
                <a:gd name="connsiteY3" fmla="*/ 7613 h 10062"/>
                <a:gd name="connsiteX4" fmla="*/ 9195 w 10000"/>
                <a:gd name="connsiteY4" fmla="*/ 6281 h 10062"/>
                <a:gd name="connsiteX5" fmla="*/ 9862 w 10000"/>
                <a:gd name="connsiteY5" fmla="*/ 2526 h 10062"/>
                <a:gd name="connsiteX6" fmla="*/ 7307 w 10000"/>
                <a:gd name="connsiteY6" fmla="*/ 157 h 10062"/>
                <a:gd name="connsiteX7" fmla="*/ 3677 w 10000"/>
                <a:gd name="connsiteY7" fmla="*/ 764 h 10062"/>
                <a:gd name="connsiteX8" fmla="*/ 2187 w 10000"/>
                <a:gd name="connsiteY8" fmla="*/ 5123 h 10062"/>
                <a:gd name="connsiteX9" fmla="*/ 1652 w 10000"/>
                <a:gd name="connsiteY9" fmla="*/ 7042 h 10062"/>
                <a:gd name="connsiteX10" fmla="*/ 200 w 10000"/>
                <a:gd name="connsiteY10" fmla="*/ 7822 h 10062"/>
                <a:gd name="connsiteX11" fmla="*/ 82 w 10000"/>
                <a:gd name="connsiteY11" fmla="*/ 9322 h 10062"/>
                <a:gd name="connsiteX12" fmla="*/ 793 w 10000"/>
                <a:gd name="connsiteY12" fmla="*/ 10012 h 10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00" h="10062">
                  <a:moveTo>
                    <a:pt x="793" y="10012"/>
                  </a:moveTo>
                  <a:cubicBezTo>
                    <a:pt x="1178" y="10102"/>
                    <a:pt x="2023" y="10087"/>
                    <a:pt x="2365" y="9831"/>
                  </a:cubicBezTo>
                  <a:cubicBezTo>
                    <a:pt x="2705" y="9577"/>
                    <a:pt x="2379" y="8827"/>
                    <a:pt x="2868" y="8452"/>
                  </a:cubicBezTo>
                  <a:cubicBezTo>
                    <a:pt x="3357" y="8078"/>
                    <a:pt x="4245" y="7976"/>
                    <a:pt x="5299" y="7613"/>
                  </a:cubicBezTo>
                  <a:cubicBezTo>
                    <a:pt x="6353" y="7251"/>
                    <a:pt x="8434" y="7128"/>
                    <a:pt x="9195" y="6281"/>
                  </a:cubicBezTo>
                  <a:cubicBezTo>
                    <a:pt x="9956" y="5434"/>
                    <a:pt x="10176" y="3547"/>
                    <a:pt x="9862" y="2526"/>
                  </a:cubicBezTo>
                  <a:cubicBezTo>
                    <a:pt x="9548" y="1506"/>
                    <a:pt x="8338" y="451"/>
                    <a:pt x="7307" y="157"/>
                  </a:cubicBezTo>
                  <a:cubicBezTo>
                    <a:pt x="6276" y="-137"/>
                    <a:pt x="4530" y="-63"/>
                    <a:pt x="3677" y="764"/>
                  </a:cubicBezTo>
                  <a:cubicBezTo>
                    <a:pt x="2824" y="1592"/>
                    <a:pt x="2525" y="4077"/>
                    <a:pt x="2187" y="5123"/>
                  </a:cubicBezTo>
                  <a:cubicBezTo>
                    <a:pt x="1850" y="6169"/>
                    <a:pt x="1978" y="6593"/>
                    <a:pt x="1652" y="7042"/>
                  </a:cubicBezTo>
                  <a:cubicBezTo>
                    <a:pt x="1326" y="7493"/>
                    <a:pt x="467" y="7448"/>
                    <a:pt x="200" y="7822"/>
                  </a:cubicBezTo>
                  <a:cubicBezTo>
                    <a:pt x="-67" y="8197"/>
                    <a:pt x="-23" y="8961"/>
                    <a:pt x="82" y="9322"/>
                  </a:cubicBezTo>
                  <a:cubicBezTo>
                    <a:pt x="185" y="9682"/>
                    <a:pt x="406" y="9921"/>
                    <a:pt x="793" y="10012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98" name="AutoShape 111">
            <a:extLst>
              <a:ext uri="{FF2B5EF4-FFF2-40B4-BE49-F238E27FC236}">
                <a16:creationId xmlns:a16="http://schemas.microsoft.com/office/drawing/2014/main" id="{A37DBFE9-CADF-47C1-B0E2-63A82ADF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4848" y="4781239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00">
                  <a:alpha val="20000"/>
                </a:srgbClr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9" name="Oval 50">
            <a:extLst>
              <a:ext uri="{FF2B5EF4-FFF2-40B4-BE49-F238E27FC236}">
                <a16:creationId xmlns:a16="http://schemas.microsoft.com/office/drawing/2014/main" id="{5BE0E64F-961E-4CFE-B664-EB44CA877C2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7787504" y="5051021"/>
            <a:ext cx="106363" cy="106362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0" name="Freeform 116">
            <a:extLst>
              <a:ext uri="{FF2B5EF4-FFF2-40B4-BE49-F238E27FC236}">
                <a16:creationId xmlns:a16="http://schemas.microsoft.com/office/drawing/2014/main" id="{DF2CFFE8-DD9D-4F8C-A961-D8403B6B24C7}"/>
              </a:ext>
            </a:extLst>
          </p:cNvPr>
          <p:cNvSpPr>
            <a:spLocks/>
          </p:cNvSpPr>
          <p:nvPr/>
        </p:nvSpPr>
        <p:spPr bwMode="auto">
          <a:xfrm flipH="1">
            <a:off x="6700600" y="3932573"/>
            <a:ext cx="1186590" cy="1180003"/>
          </a:xfrm>
          <a:custGeom>
            <a:avLst/>
            <a:gdLst>
              <a:gd name="T0" fmla="*/ 141173 w 692"/>
              <a:gd name="T1" fmla="*/ 1591945 h 660"/>
              <a:gd name="T2" fmla="*/ 399178 w 692"/>
              <a:gd name="T3" fmla="*/ 1562735 h 660"/>
              <a:gd name="T4" fmla="*/ 481935 w 692"/>
              <a:gd name="T5" fmla="*/ 1338792 h 660"/>
              <a:gd name="T6" fmla="*/ 881113 w 692"/>
              <a:gd name="T7" fmla="*/ 1202478 h 660"/>
              <a:gd name="T8" fmla="*/ 1562637 w 692"/>
              <a:gd name="T9" fmla="*/ 944457 h 660"/>
              <a:gd name="T10" fmla="*/ 1606450 w 692"/>
              <a:gd name="T11" fmla="*/ 287232 h 660"/>
              <a:gd name="T12" fmla="*/ 1151289 w 692"/>
              <a:gd name="T13" fmla="*/ 34078 h 660"/>
              <a:gd name="T14" fmla="*/ 554955 w 692"/>
              <a:gd name="T15" fmla="*/ 126577 h 660"/>
              <a:gd name="T16" fmla="*/ 369970 w 692"/>
              <a:gd name="T17" fmla="*/ 798407 h 660"/>
              <a:gd name="T18" fmla="*/ 282346 w 692"/>
              <a:gd name="T19" fmla="*/ 1109980 h 660"/>
              <a:gd name="T20" fmla="*/ 43812 w 692"/>
              <a:gd name="T21" fmla="*/ 1236557 h 660"/>
              <a:gd name="T22" fmla="*/ 24340 w 692"/>
              <a:gd name="T23" fmla="*/ 1479973 h 660"/>
              <a:gd name="T24" fmla="*/ 141173 w 692"/>
              <a:gd name="T25" fmla="*/ 1591945 h 66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connsiteX0" fmla="*/ 773 w 9767"/>
              <a:gd name="connsiteY0" fmla="*/ 9888 h 9938"/>
              <a:gd name="connsiteX1" fmla="*/ 2305 w 9767"/>
              <a:gd name="connsiteY1" fmla="*/ 9706 h 9938"/>
              <a:gd name="connsiteX2" fmla="*/ 2796 w 9767"/>
              <a:gd name="connsiteY2" fmla="*/ 8312 h 9938"/>
              <a:gd name="connsiteX3" fmla="*/ 5166 w 9767"/>
              <a:gd name="connsiteY3" fmla="*/ 7464 h 9938"/>
              <a:gd name="connsiteX4" fmla="*/ 9212 w 9767"/>
              <a:gd name="connsiteY4" fmla="*/ 5858 h 9938"/>
              <a:gd name="connsiteX5" fmla="*/ 9473 w 9767"/>
              <a:gd name="connsiteY5" fmla="*/ 1767 h 9938"/>
              <a:gd name="connsiteX6" fmla="*/ 6805 w 9767"/>
              <a:gd name="connsiteY6" fmla="*/ 79 h 9938"/>
              <a:gd name="connsiteX7" fmla="*/ 3230 w 9767"/>
              <a:gd name="connsiteY7" fmla="*/ 767 h 9938"/>
              <a:gd name="connsiteX8" fmla="*/ 2132 w 9767"/>
              <a:gd name="connsiteY8" fmla="*/ 4949 h 9938"/>
              <a:gd name="connsiteX9" fmla="*/ 1611 w 9767"/>
              <a:gd name="connsiteY9" fmla="*/ 6888 h 9938"/>
              <a:gd name="connsiteX10" fmla="*/ 195 w 9767"/>
              <a:gd name="connsiteY10" fmla="*/ 7676 h 9938"/>
              <a:gd name="connsiteX11" fmla="*/ 80 w 9767"/>
              <a:gd name="connsiteY11" fmla="*/ 9191 h 9938"/>
              <a:gd name="connsiteX12" fmla="*/ 773 w 9767"/>
              <a:gd name="connsiteY12" fmla="*/ 9888 h 9938"/>
              <a:gd name="connsiteX0" fmla="*/ 791 w 9993"/>
              <a:gd name="connsiteY0" fmla="*/ 10013 h 10063"/>
              <a:gd name="connsiteX1" fmla="*/ 2360 w 9993"/>
              <a:gd name="connsiteY1" fmla="*/ 9830 h 10063"/>
              <a:gd name="connsiteX2" fmla="*/ 2863 w 9993"/>
              <a:gd name="connsiteY2" fmla="*/ 8427 h 10063"/>
              <a:gd name="connsiteX3" fmla="*/ 5289 w 9993"/>
              <a:gd name="connsiteY3" fmla="*/ 7574 h 10063"/>
              <a:gd name="connsiteX4" fmla="*/ 9432 w 9993"/>
              <a:gd name="connsiteY4" fmla="*/ 5958 h 10063"/>
              <a:gd name="connsiteX5" fmla="*/ 9699 w 9993"/>
              <a:gd name="connsiteY5" fmla="*/ 1841 h 10063"/>
              <a:gd name="connsiteX6" fmla="*/ 7076 w 9993"/>
              <a:gd name="connsiteY6" fmla="*/ 67 h 10063"/>
              <a:gd name="connsiteX7" fmla="*/ 3307 w 9993"/>
              <a:gd name="connsiteY7" fmla="*/ 835 h 10063"/>
              <a:gd name="connsiteX8" fmla="*/ 2183 w 9993"/>
              <a:gd name="connsiteY8" fmla="*/ 5043 h 10063"/>
              <a:gd name="connsiteX9" fmla="*/ 1649 w 9993"/>
              <a:gd name="connsiteY9" fmla="*/ 6994 h 10063"/>
              <a:gd name="connsiteX10" fmla="*/ 200 w 9993"/>
              <a:gd name="connsiteY10" fmla="*/ 7787 h 10063"/>
              <a:gd name="connsiteX11" fmla="*/ 82 w 9993"/>
              <a:gd name="connsiteY11" fmla="*/ 9311 h 10063"/>
              <a:gd name="connsiteX12" fmla="*/ 791 w 9993"/>
              <a:gd name="connsiteY12" fmla="*/ 10013 h 10063"/>
              <a:gd name="connsiteX0" fmla="*/ 792 w 10021"/>
              <a:gd name="connsiteY0" fmla="*/ 9992 h 10042"/>
              <a:gd name="connsiteX1" fmla="*/ 2362 w 10021"/>
              <a:gd name="connsiteY1" fmla="*/ 9810 h 10042"/>
              <a:gd name="connsiteX2" fmla="*/ 2865 w 10021"/>
              <a:gd name="connsiteY2" fmla="*/ 8416 h 10042"/>
              <a:gd name="connsiteX3" fmla="*/ 5293 w 10021"/>
              <a:gd name="connsiteY3" fmla="*/ 7569 h 10042"/>
              <a:gd name="connsiteX4" fmla="*/ 9439 w 10021"/>
              <a:gd name="connsiteY4" fmla="*/ 5963 h 10042"/>
              <a:gd name="connsiteX5" fmla="*/ 9742 w 10021"/>
              <a:gd name="connsiteY5" fmla="*/ 2466 h 10042"/>
              <a:gd name="connsiteX6" fmla="*/ 7081 w 10021"/>
              <a:gd name="connsiteY6" fmla="*/ 109 h 10042"/>
              <a:gd name="connsiteX7" fmla="*/ 3309 w 10021"/>
              <a:gd name="connsiteY7" fmla="*/ 872 h 10042"/>
              <a:gd name="connsiteX8" fmla="*/ 2185 w 10021"/>
              <a:gd name="connsiteY8" fmla="*/ 5053 h 10042"/>
              <a:gd name="connsiteX9" fmla="*/ 1650 w 10021"/>
              <a:gd name="connsiteY9" fmla="*/ 6992 h 10042"/>
              <a:gd name="connsiteX10" fmla="*/ 200 w 10021"/>
              <a:gd name="connsiteY10" fmla="*/ 7780 h 10042"/>
              <a:gd name="connsiteX11" fmla="*/ 82 w 10021"/>
              <a:gd name="connsiteY11" fmla="*/ 9295 h 10042"/>
              <a:gd name="connsiteX12" fmla="*/ 792 w 10021"/>
              <a:gd name="connsiteY12" fmla="*/ 9992 h 10042"/>
              <a:gd name="connsiteX0" fmla="*/ 792 w 10006"/>
              <a:gd name="connsiteY0" fmla="*/ 10056 h 10106"/>
              <a:gd name="connsiteX1" fmla="*/ 2362 w 10006"/>
              <a:gd name="connsiteY1" fmla="*/ 9874 h 10106"/>
              <a:gd name="connsiteX2" fmla="*/ 2865 w 10006"/>
              <a:gd name="connsiteY2" fmla="*/ 8480 h 10106"/>
              <a:gd name="connsiteX3" fmla="*/ 5293 w 10006"/>
              <a:gd name="connsiteY3" fmla="*/ 7633 h 10106"/>
              <a:gd name="connsiteX4" fmla="*/ 9439 w 10006"/>
              <a:gd name="connsiteY4" fmla="*/ 6027 h 10106"/>
              <a:gd name="connsiteX5" fmla="*/ 9742 w 10006"/>
              <a:gd name="connsiteY5" fmla="*/ 2530 h 10106"/>
              <a:gd name="connsiteX6" fmla="*/ 7299 w 10006"/>
              <a:gd name="connsiteY6" fmla="*/ 99 h 10106"/>
              <a:gd name="connsiteX7" fmla="*/ 3309 w 10006"/>
              <a:gd name="connsiteY7" fmla="*/ 936 h 10106"/>
              <a:gd name="connsiteX8" fmla="*/ 2185 w 10006"/>
              <a:gd name="connsiteY8" fmla="*/ 5117 h 10106"/>
              <a:gd name="connsiteX9" fmla="*/ 1650 w 10006"/>
              <a:gd name="connsiteY9" fmla="*/ 7056 h 10106"/>
              <a:gd name="connsiteX10" fmla="*/ 200 w 10006"/>
              <a:gd name="connsiteY10" fmla="*/ 7844 h 10106"/>
              <a:gd name="connsiteX11" fmla="*/ 82 w 10006"/>
              <a:gd name="connsiteY11" fmla="*/ 9359 h 10106"/>
              <a:gd name="connsiteX12" fmla="*/ 792 w 10006"/>
              <a:gd name="connsiteY12" fmla="*/ 10056 h 10106"/>
              <a:gd name="connsiteX0" fmla="*/ 792 w 10079"/>
              <a:gd name="connsiteY0" fmla="*/ 10054 h 10104"/>
              <a:gd name="connsiteX1" fmla="*/ 2362 w 10079"/>
              <a:gd name="connsiteY1" fmla="*/ 9872 h 10104"/>
              <a:gd name="connsiteX2" fmla="*/ 2865 w 10079"/>
              <a:gd name="connsiteY2" fmla="*/ 8478 h 10104"/>
              <a:gd name="connsiteX3" fmla="*/ 5293 w 10079"/>
              <a:gd name="connsiteY3" fmla="*/ 7631 h 10104"/>
              <a:gd name="connsiteX4" fmla="*/ 9439 w 10079"/>
              <a:gd name="connsiteY4" fmla="*/ 6025 h 10104"/>
              <a:gd name="connsiteX5" fmla="*/ 9851 w 10079"/>
              <a:gd name="connsiteY5" fmla="*/ 2491 h 10104"/>
              <a:gd name="connsiteX6" fmla="*/ 7299 w 10079"/>
              <a:gd name="connsiteY6" fmla="*/ 97 h 10104"/>
              <a:gd name="connsiteX7" fmla="*/ 3309 w 10079"/>
              <a:gd name="connsiteY7" fmla="*/ 934 h 10104"/>
              <a:gd name="connsiteX8" fmla="*/ 2185 w 10079"/>
              <a:gd name="connsiteY8" fmla="*/ 5115 h 10104"/>
              <a:gd name="connsiteX9" fmla="*/ 1650 w 10079"/>
              <a:gd name="connsiteY9" fmla="*/ 7054 h 10104"/>
              <a:gd name="connsiteX10" fmla="*/ 200 w 10079"/>
              <a:gd name="connsiteY10" fmla="*/ 7842 h 10104"/>
              <a:gd name="connsiteX11" fmla="*/ 82 w 10079"/>
              <a:gd name="connsiteY11" fmla="*/ 9357 h 10104"/>
              <a:gd name="connsiteX12" fmla="*/ 792 w 10079"/>
              <a:gd name="connsiteY12" fmla="*/ 10054 h 10104"/>
              <a:gd name="connsiteX0" fmla="*/ 792 w 9989"/>
              <a:gd name="connsiteY0" fmla="*/ 10054 h 10104"/>
              <a:gd name="connsiteX1" fmla="*/ 2362 w 9989"/>
              <a:gd name="connsiteY1" fmla="*/ 9872 h 10104"/>
              <a:gd name="connsiteX2" fmla="*/ 2865 w 9989"/>
              <a:gd name="connsiteY2" fmla="*/ 8478 h 10104"/>
              <a:gd name="connsiteX3" fmla="*/ 5293 w 9989"/>
              <a:gd name="connsiteY3" fmla="*/ 7631 h 10104"/>
              <a:gd name="connsiteX4" fmla="*/ 9185 w 9989"/>
              <a:gd name="connsiteY4" fmla="*/ 6285 h 10104"/>
              <a:gd name="connsiteX5" fmla="*/ 9851 w 9989"/>
              <a:gd name="connsiteY5" fmla="*/ 2491 h 10104"/>
              <a:gd name="connsiteX6" fmla="*/ 7299 w 9989"/>
              <a:gd name="connsiteY6" fmla="*/ 97 h 10104"/>
              <a:gd name="connsiteX7" fmla="*/ 3309 w 9989"/>
              <a:gd name="connsiteY7" fmla="*/ 934 h 10104"/>
              <a:gd name="connsiteX8" fmla="*/ 2185 w 9989"/>
              <a:gd name="connsiteY8" fmla="*/ 5115 h 10104"/>
              <a:gd name="connsiteX9" fmla="*/ 1650 w 9989"/>
              <a:gd name="connsiteY9" fmla="*/ 7054 h 10104"/>
              <a:gd name="connsiteX10" fmla="*/ 200 w 9989"/>
              <a:gd name="connsiteY10" fmla="*/ 7842 h 10104"/>
              <a:gd name="connsiteX11" fmla="*/ 82 w 9989"/>
              <a:gd name="connsiteY11" fmla="*/ 9357 h 10104"/>
              <a:gd name="connsiteX12" fmla="*/ 792 w 9989"/>
              <a:gd name="connsiteY12" fmla="*/ 10054 h 10104"/>
              <a:gd name="connsiteX0" fmla="*/ 793 w 10000"/>
              <a:gd name="connsiteY0" fmla="*/ 9988 h 10038"/>
              <a:gd name="connsiteX1" fmla="*/ 2365 w 10000"/>
              <a:gd name="connsiteY1" fmla="*/ 9807 h 10038"/>
              <a:gd name="connsiteX2" fmla="*/ 2868 w 10000"/>
              <a:gd name="connsiteY2" fmla="*/ 8428 h 10038"/>
              <a:gd name="connsiteX3" fmla="*/ 5299 w 10000"/>
              <a:gd name="connsiteY3" fmla="*/ 7589 h 10038"/>
              <a:gd name="connsiteX4" fmla="*/ 9195 w 10000"/>
              <a:gd name="connsiteY4" fmla="*/ 6257 h 10038"/>
              <a:gd name="connsiteX5" fmla="*/ 9862 w 10000"/>
              <a:gd name="connsiteY5" fmla="*/ 2502 h 10038"/>
              <a:gd name="connsiteX6" fmla="*/ 7307 w 10000"/>
              <a:gd name="connsiteY6" fmla="*/ 133 h 10038"/>
              <a:gd name="connsiteX7" fmla="*/ 3495 w 10000"/>
              <a:gd name="connsiteY7" fmla="*/ 814 h 10038"/>
              <a:gd name="connsiteX8" fmla="*/ 2187 w 10000"/>
              <a:gd name="connsiteY8" fmla="*/ 5099 h 10038"/>
              <a:gd name="connsiteX9" fmla="*/ 1652 w 10000"/>
              <a:gd name="connsiteY9" fmla="*/ 7018 h 10038"/>
              <a:gd name="connsiteX10" fmla="*/ 200 w 10000"/>
              <a:gd name="connsiteY10" fmla="*/ 7798 h 10038"/>
              <a:gd name="connsiteX11" fmla="*/ 82 w 10000"/>
              <a:gd name="connsiteY11" fmla="*/ 9298 h 10038"/>
              <a:gd name="connsiteX12" fmla="*/ 793 w 10000"/>
              <a:gd name="connsiteY12" fmla="*/ 9988 h 10038"/>
              <a:gd name="connsiteX0" fmla="*/ 793 w 10000"/>
              <a:gd name="connsiteY0" fmla="*/ 10012 h 10062"/>
              <a:gd name="connsiteX1" fmla="*/ 2365 w 10000"/>
              <a:gd name="connsiteY1" fmla="*/ 9831 h 10062"/>
              <a:gd name="connsiteX2" fmla="*/ 2868 w 10000"/>
              <a:gd name="connsiteY2" fmla="*/ 8452 h 10062"/>
              <a:gd name="connsiteX3" fmla="*/ 5299 w 10000"/>
              <a:gd name="connsiteY3" fmla="*/ 7613 h 10062"/>
              <a:gd name="connsiteX4" fmla="*/ 9195 w 10000"/>
              <a:gd name="connsiteY4" fmla="*/ 6281 h 10062"/>
              <a:gd name="connsiteX5" fmla="*/ 9862 w 10000"/>
              <a:gd name="connsiteY5" fmla="*/ 2526 h 10062"/>
              <a:gd name="connsiteX6" fmla="*/ 7307 w 10000"/>
              <a:gd name="connsiteY6" fmla="*/ 157 h 10062"/>
              <a:gd name="connsiteX7" fmla="*/ 3677 w 10000"/>
              <a:gd name="connsiteY7" fmla="*/ 764 h 10062"/>
              <a:gd name="connsiteX8" fmla="*/ 2187 w 10000"/>
              <a:gd name="connsiteY8" fmla="*/ 5123 h 10062"/>
              <a:gd name="connsiteX9" fmla="*/ 1652 w 10000"/>
              <a:gd name="connsiteY9" fmla="*/ 7042 h 10062"/>
              <a:gd name="connsiteX10" fmla="*/ 200 w 10000"/>
              <a:gd name="connsiteY10" fmla="*/ 7822 h 10062"/>
              <a:gd name="connsiteX11" fmla="*/ 82 w 10000"/>
              <a:gd name="connsiteY11" fmla="*/ 9322 h 10062"/>
              <a:gd name="connsiteX12" fmla="*/ 793 w 10000"/>
              <a:gd name="connsiteY12" fmla="*/ 10012 h 1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62">
                <a:moveTo>
                  <a:pt x="793" y="10012"/>
                </a:moveTo>
                <a:cubicBezTo>
                  <a:pt x="1178" y="10102"/>
                  <a:pt x="2023" y="10087"/>
                  <a:pt x="2365" y="9831"/>
                </a:cubicBezTo>
                <a:cubicBezTo>
                  <a:pt x="2705" y="9577"/>
                  <a:pt x="2379" y="8827"/>
                  <a:pt x="2868" y="8452"/>
                </a:cubicBezTo>
                <a:cubicBezTo>
                  <a:pt x="3357" y="8078"/>
                  <a:pt x="4245" y="7976"/>
                  <a:pt x="5299" y="7613"/>
                </a:cubicBezTo>
                <a:cubicBezTo>
                  <a:pt x="6353" y="7251"/>
                  <a:pt x="8434" y="7128"/>
                  <a:pt x="9195" y="6281"/>
                </a:cubicBezTo>
                <a:cubicBezTo>
                  <a:pt x="9956" y="5434"/>
                  <a:pt x="10176" y="3547"/>
                  <a:pt x="9862" y="2526"/>
                </a:cubicBezTo>
                <a:cubicBezTo>
                  <a:pt x="9548" y="1506"/>
                  <a:pt x="8338" y="451"/>
                  <a:pt x="7307" y="157"/>
                </a:cubicBezTo>
                <a:cubicBezTo>
                  <a:pt x="6276" y="-137"/>
                  <a:pt x="4530" y="-63"/>
                  <a:pt x="3677" y="764"/>
                </a:cubicBezTo>
                <a:cubicBezTo>
                  <a:pt x="2824" y="1592"/>
                  <a:pt x="2525" y="4077"/>
                  <a:pt x="2187" y="5123"/>
                </a:cubicBezTo>
                <a:cubicBezTo>
                  <a:pt x="1850" y="6169"/>
                  <a:pt x="1978" y="6593"/>
                  <a:pt x="1652" y="7042"/>
                </a:cubicBezTo>
                <a:cubicBezTo>
                  <a:pt x="1326" y="7493"/>
                  <a:pt x="467" y="7448"/>
                  <a:pt x="200" y="7822"/>
                </a:cubicBezTo>
                <a:cubicBezTo>
                  <a:pt x="-67" y="8197"/>
                  <a:pt x="-23" y="8961"/>
                  <a:pt x="82" y="9322"/>
                </a:cubicBezTo>
                <a:cubicBezTo>
                  <a:pt x="185" y="9682"/>
                  <a:pt x="406" y="9921"/>
                  <a:pt x="793" y="10012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20000"/>
                </a:srgbClr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1" name="AutoShape 111">
            <a:extLst>
              <a:ext uri="{FF2B5EF4-FFF2-40B4-BE49-F238E27FC236}">
                <a16:creationId xmlns:a16="http://schemas.microsoft.com/office/drawing/2014/main" id="{6BF775DC-C85D-4CBA-8DAA-A2749809B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034" y="3555878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000099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4" name="Freeform 116">
            <a:extLst>
              <a:ext uri="{FF2B5EF4-FFF2-40B4-BE49-F238E27FC236}">
                <a16:creationId xmlns:a16="http://schemas.microsoft.com/office/drawing/2014/main" id="{21EA33B1-FFDA-486E-BEBC-8660173C8296}"/>
              </a:ext>
            </a:extLst>
          </p:cNvPr>
          <p:cNvSpPr>
            <a:spLocks/>
          </p:cNvSpPr>
          <p:nvPr/>
        </p:nvSpPr>
        <p:spPr bwMode="auto">
          <a:xfrm flipH="1">
            <a:off x="6702934" y="3939274"/>
            <a:ext cx="1186590" cy="1180003"/>
          </a:xfrm>
          <a:custGeom>
            <a:avLst/>
            <a:gdLst>
              <a:gd name="T0" fmla="*/ 141173 w 692"/>
              <a:gd name="T1" fmla="*/ 1591945 h 660"/>
              <a:gd name="T2" fmla="*/ 399178 w 692"/>
              <a:gd name="T3" fmla="*/ 1562735 h 660"/>
              <a:gd name="T4" fmla="*/ 481935 w 692"/>
              <a:gd name="T5" fmla="*/ 1338792 h 660"/>
              <a:gd name="T6" fmla="*/ 881113 w 692"/>
              <a:gd name="T7" fmla="*/ 1202478 h 660"/>
              <a:gd name="T8" fmla="*/ 1562637 w 692"/>
              <a:gd name="T9" fmla="*/ 944457 h 660"/>
              <a:gd name="T10" fmla="*/ 1606450 w 692"/>
              <a:gd name="T11" fmla="*/ 287232 h 660"/>
              <a:gd name="T12" fmla="*/ 1151289 w 692"/>
              <a:gd name="T13" fmla="*/ 34078 h 660"/>
              <a:gd name="T14" fmla="*/ 554955 w 692"/>
              <a:gd name="T15" fmla="*/ 126577 h 660"/>
              <a:gd name="T16" fmla="*/ 369970 w 692"/>
              <a:gd name="T17" fmla="*/ 798407 h 660"/>
              <a:gd name="T18" fmla="*/ 282346 w 692"/>
              <a:gd name="T19" fmla="*/ 1109980 h 660"/>
              <a:gd name="T20" fmla="*/ 43812 w 692"/>
              <a:gd name="T21" fmla="*/ 1236557 h 660"/>
              <a:gd name="T22" fmla="*/ 24340 w 692"/>
              <a:gd name="T23" fmla="*/ 1479973 h 660"/>
              <a:gd name="T24" fmla="*/ 141173 w 692"/>
              <a:gd name="T25" fmla="*/ 1591945 h 66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connsiteX0" fmla="*/ 773 w 9767"/>
              <a:gd name="connsiteY0" fmla="*/ 9888 h 9938"/>
              <a:gd name="connsiteX1" fmla="*/ 2305 w 9767"/>
              <a:gd name="connsiteY1" fmla="*/ 9706 h 9938"/>
              <a:gd name="connsiteX2" fmla="*/ 2796 w 9767"/>
              <a:gd name="connsiteY2" fmla="*/ 8312 h 9938"/>
              <a:gd name="connsiteX3" fmla="*/ 5166 w 9767"/>
              <a:gd name="connsiteY3" fmla="*/ 7464 h 9938"/>
              <a:gd name="connsiteX4" fmla="*/ 9212 w 9767"/>
              <a:gd name="connsiteY4" fmla="*/ 5858 h 9938"/>
              <a:gd name="connsiteX5" fmla="*/ 9473 w 9767"/>
              <a:gd name="connsiteY5" fmla="*/ 1767 h 9938"/>
              <a:gd name="connsiteX6" fmla="*/ 6805 w 9767"/>
              <a:gd name="connsiteY6" fmla="*/ 79 h 9938"/>
              <a:gd name="connsiteX7" fmla="*/ 3230 w 9767"/>
              <a:gd name="connsiteY7" fmla="*/ 767 h 9938"/>
              <a:gd name="connsiteX8" fmla="*/ 2132 w 9767"/>
              <a:gd name="connsiteY8" fmla="*/ 4949 h 9938"/>
              <a:gd name="connsiteX9" fmla="*/ 1611 w 9767"/>
              <a:gd name="connsiteY9" fmla="*/ 6888 h 9938"/>
              <a:gd name="connsiteX10" fmla="*/ 195 w 9767"/>
              <a:gd name="connsiteY10" fmla="*/ 7676 h 9938"/>
              <a:gd name="connsiteX11" fmla="*/ 80 w 9767"/>
              <a:gd name="connsiteY11" fmla="*/ 9191 h 9938"/>
              <a:gd name="connsiteX12" fmla="*/ 773 w 9767"/>
              <a:gd name="connsiteY12" fmla="*/ 9888 h 9938"/>
              <a:gd name="connsiteX0" fmla="*/ 791 w 9993"/>
              <a:gd name="connsiteY0" fmla="*/ 10013 h 10063"/>
              <a:gd name="connsiteX1" fmla="*/ 2360 w 9993"/>
              <a:gd name="connsiteY1" fmla="*/ 9830 h 10063"/>
              <a:gd name="connsiteX2" fmla="*/ 2863 w 9993"/>
              <a:gd name="connsiteY2" fmla="*/ 8427 h 10063"/>
              <a:gd name="connsiteX3" fmla="*/ 5289 w 9993"/>
              <a:gd name="connsiteY3" fmla="*/ 7574 h 10063"/>
              <a:gd name="connsiteX4" fmla="*/ 9432 w 9993"/>
              <a:gd name="connsiteY4" fmla="*/ 5958 h 10063"/>
              <a:gd name="connsiteX5" fmla="*/ 9699 w 9993"/>
              <a:gd name="connsiteY5" fmla="*/ 1841 h 10063"/>
              <a:gd name="connsiteX6" fmla="*/ 7076 w 9993"/>
              <a:gd name="connsiteY6" fmla="*/ 67 h 10063"/>
              <a:gd name="connsiteX7" fmla="*/ 3307 w 9993"/>
              <a:gd name="connsiteY7" fmla="*/ 835 h 10063"/>
              <a:gd name="connsiteX8" fmla="*/ 2183 w 9993"/>
              <a:gd name="connsiteY8" fmla="*/ 5043 h 10063"/>
              <a:gd name="connsiteX9" fmla="*/ 1649 w 9993"/>
              <a:gd name="connsiteY9" fmla="*/ 6994 h 10063"/>
              <a:gd name="connsiteX10" fmla="*/ 200 w 9993"/>
              <a:gd name="connsiteY10" fmla="*/ 7787 h 10063"/>
              <a:gd name="connsiteX11" fmla="*/ 82 w 9993"/>
              <a:gd name="connsiteY11" fmla="*/ 9311 h 10063"/>
              <a:gd name="connsiteX12" fmla="*/ 791 w 9993"/>
              <a:gd name="connsiteY12" fmla="*/ 10013 h 10063"/>
              <a:gd name="connsiteX0" fmla="*/ 792 w 10021"/>
              <a:gd name="connsiteY0" fmla="*/ 9992 h 10042"/>
              <a:gd name="connsiteX1" fmla="*/ 2362 w 10021"/>
              <a:gd name="connsiteY1" fmla="*/ 9810 h 10042"/>
              <a:gd name="connsiteX2" fmla="*/ 2865 w 10021"/>
              <a:gd name="connsiteY2" fmla="*/ 8416 h 10042"/>
              <a:gd name="connsiteX3" fmla="*/ 5293 w 10021"/>
              <a:gd name="connsiteY3" fmla="*/ 7569 h 10042"/>
              <a:gd name="connsiteX4" fmla="*/ 9439 w 10021"/>
              <a:gd name="connsiteY4" fmla="*/ 5963 h 10042"/>
              <a:gd name="connsiteX5" fmla="*/ 9742 w 10021"/>
              <a:gd name="connsiteY5" fmla="*/ 2466 h 10042"/>
              <a:gd name="connsiteX6" fmla="*/ 7081 w 10021"/>
              <a:gd name="connsiteY6" fmla="*/ 109 h 10042"/>
              <a:gd name="connsiteX7" fmla="*/ 3309 w 10021"/>
              <a:gd name="connsiteY7" fmla="*/ 872 h 10042"/>
              <a:gd name="connsiteX8" fmla="*/ 2185 w 10021"/>
              <a:gd name="connsiteY8" fmla="*/ 5053 h 10042"/>
              <a:gd name="connsiteX9" fmla="*/ 1650 w 10021"/>
              <a:gd name="connsiteY9" fmla="*/ 6992 h 10042"/>
              <a:gd name="connsiteX10" fmla="*/ 200 w 10021"/>
              <a:gd name="connsiteY10" fmla="*/ 7780 h 10042"/>
              <a:gd name="connsiteX11" fmla="*/ 82 w 10021"/>
              <a:gd name="connsiteY11" fmla="*/ 9295 h 10042"/>
              <a:gd name="connsiteX12" fmla="*/ 792 w 10021"/>
              <a:gd name="connsiteY12" fmla="*/ 9992 h 10042"/>
              <a:gd name="connsiteX0" fmla="*/ 792 w 10006"/>
              <a:gd name="connsiteY0" fmla="*/ 10056 h 10106"/>
              <a:gd name="connsiteX1" fmla="*/ 2362 w 10006"/>
              <a:gd name="connsiteY1" fmla="*/ 9874 h 10106"/>
              <a:gd name="connsiteX2" fmla="*/ 2865 w 10006"/>
              <a:gd name="connsiteY2" fmla="*/ 8480 h 10106"/>
              <a:gd name="connsiteX3" fmla="*/ 5293 w 10006"/>
              <a:gd name="connsiteY3" fmla="*/ 7633 h 10106"/>
              <a:gd name="connsiteX4" fmla="*/ 9439 w 10006"/>
              <a:gd name="connsiteY4" fmla="*/ 6027 h 10106"/>
              <a:gd name="connsiteX5" fmla="*/ 9742 w 10006"/>
              <a:gd name="connsiteY5" fmla="*/ 2530 h 10106"/>
              <a:gd name="connsiteX6" fmla="*/ 7299 w 10006"/>
              <a:gd name="connsiteY6" fmla="*/ 99 h 10106"/>
              <a:gd name="connsiteX7" fmla="*/ 3309 w 10006"/>
              <a:gd name="connsiteY7" fmla="*/ 936 h 10106"/>
              <a:gd name="connsiteX8" fmla="*/ 2185 w 10006"/>
              <a:gd name="connsiteY8" fmla="*/ 5117 h 10106"/>
              <a:gd name="connsiteX9" fmla="*/ 1650 w 10006"/>
              <a:gd name="connsiteY9" fmla="*/ 7056 h 10106"/>
              <a:gd name="connsiteX10" fmla="*/ 200 w 10006"/>
              <a:gd name="connsiteY10" fmla="*/ 7844 h 10106"/>
              <a:gd name="connsiteX11" fmla="*/ 82 w 10006"/>
              <a:gd name="connsiteY11" fmla="*/ 9359 h 10106"/>
              <a:gd name="connsiteX12" fmla="*/ 792 w 10006"/>
              <a:gd name="connsiteY12" fmla="*/ 10056 h 10106"/>
              <a:gd name="connsiteX0" fmla="*/ 792 w 10079"/>
              <a:gd name="connsiteY0" fmla="*/ 10054 h 10104"/>
              <a:gd name="connsiteX1" fmla="*/ 2362 w 10079"/>
              <a:gd name="connsiteY1" fmla="*/ 9872 h 10104"/>
              <a:gd name="connsiteX2" fmla="*/ 2865 w 10079"/>
              <a:gd name="connsiteY2" fmla="*/ 8478 h 10104"/>
              <a:gd name="connsiteX3" fmla="*/ 5293 w 10079"/>
              <a:gd name="connsiteY3" fmla="*/ 7631 h 10104"/>
              <a:gd name="connsiteX4" fmla="*/ 9439 w 10079"/>
              <a:gd name="connsiteY4" fmla="*/ 6025 h 10104"/>
              <a:gd name="connsiteX5" fmla="*/ 9851 w 10079"/>
              <a:gd name="connsiteY5" fmla="*/ 2491 h 10104"/>
              <a:gd name="connsiteX6" fmla="*/ 7299 w 10079"/>
              <a:gd name="connsiteY6" fmla="*/ 97 h 10104"/>
              <a:gd name="connsiteX7" fmla="*/ 3309 w 10079"/>
              <a:gd name="connsiteY7" fmla="*/ 934 h 10104"/>
              <a:gd name="connsiteX8" fmla="*/ 2185 w 10079"/>
              <a:gd name="connsiteY8" fmla="*/ 5115 h 10104"/>
              <a:gd name="connsiteX9" fmla="*/ 1650 w 10079"/>
              <a:gd name="connsiteY9" fmla="*/ 7054 h 10104"/>
              <a:gd name="connsiteX10" fmla="*/ 200 w 10079"/>
              <a:gd name="connsiteY10" fmla="*/ 7842 h 10104"/>
              <a:gd name="connsiteX11" fmla="*/ 82 w 10079"/>
              <a:gd name="connsiteY11" fmla="*/ 9357 h 10104"/>
              <a:gd name="connsiteX12" fmla="*/ 792 w 10079"/>
              <a:gd name="connsiteY12" fmla="*/ 10054 h 10104"/>
              <a:gd name="connsiteX0" fmla="*/ 792 w 9989"/>
              <a:gd name="connsiteY0" fmla="*/ 10054 h 10104"/>
              <a:gd name="connsiteX1" fmla="*/ 2362 w 9989"/>
              <a:gd name="connsiteY1" fmla="*/ 9872 h 10104"/>
              <a:gd name="connsiteX2" fmla="*/ 2865 w 9989"/>
              <a:gd name="connsiteY2" fmla="*/ 8478 h 10104"/>
              <a:gd name="connsiteX3" fmla="*/ 5293 w 9989"/>
              <a:gd name="connsiteY3" fmla="*/ 7631 h 10104"/>
              <a:gd name="connsiteX4" fmla="*/ 9185 w 9989"/>
              <a:gd name="connsiteY4" fmla="*/ 6285 h 10104"/>
              <a:gd name="connsiteX5" fmla="*/ 9851 w 9989"/>
              <a:gd name="connsiteY5" fmla="*/ 2491 h 10104"/>
              <a:gd name="connsiteX6" fmla="*/ 7299 w 9989"/>
              <a:gd name="connsiteY6" fmla="*/ 97 h 10104"/>
              <a:gd name="connsiteX7" fmla="*/ 3309 w 9989"/>
              <a:gd name="connsiteY7" fmla="*/ 934 h 10104"/>
              <a:gd name="connsiteX8" fmla="*/ 2185 w 9989"/>
              <a:gd name="connsiteY8" fmla="*/ 5115 h 10104"/>
              <a:gd name="connsiteX9" fmla="*/ 1650 w 9989"/>
              <a:gd name="connsiteY9" fmla="*/ 7054 h 10104"/>
              <a:gd name="connsiteX10" fmla="*/ 200 w 9989"/>
              <a:gd name="connsiteY10" fmla="*/ 7842 h 10104"/>
              <a:gd name="connsiteX11" fmla="*/ 82 w 9989"/>
              <a:gd name="connsiteY11" fmla="*/ 9357 h 10104"/>
              <a:gd name="connsiteX12" fmla="*/ 792 w 9989"/>
              <a:gd name="connsiteY12" fmla="*/ 10054 h 10104"/>
              <a:gd name="connsiteX0" fmla="*/ 793 w 10000"/>
              <a:gd name="connsiteY0" fmla="*/ 9988 h 10038"/>
              <a:gd name="connsiteX1" fmla="*/ 2365 w 10000"/>
              <a:gd name="connsiteY1" fmla="*/ 9807 h 10038"/>
              <a:gd name="connsiteX2" fmla="*/ 2868 w 10000"/>
              <a:gd name="connsiteY2" fmla="*/ 8428 h 10038"/>
              <a:gd name="connsiteX3" fmla="*/ 5299 w 10000"/>
              <a:gd name="connsiteY3" fmla="*/ 7589 h 10038"/>
              <a:gd name="connsiteX4" fmla="*/ 9195 w 10000"/>
              <a:gd name="connsiteY4" fmla="*/ 6257 h 10038"/>
              <a:gd name="connsiteX5" fmla="*/ 9862 w 10000"/>
              <a:gd name="connsiteY5" fmla="*/ 2502 h 10038"/>
              <a:gd name="connsiteX6" fmla="*/ 7307 w 10000"/>
              <a:gd name="connsiteY6" fmla="*/ 133 h 10038"/>
              <a:gd name="connsiteX7" fmla="*/ 3495 w 10000"/>
              <a:gd name="connsiteY7" fmla="*/ 814 h 10038"/>
              <a:gd name="connsiteX8" fmla="*/ 2187 w 10000"/>
              <a:gd name="connsiteY8" fmla="*/ 5099 h 10038"/>
              <a:gd name="connsiteX9" fmla="*/ 1652 w 10000"/>
              <a:gd name="connsiteY9" fmla="*/ 7018 h 10038"/>
              <a:gd name="connsiteX10" fmla="*/ 200 w 10000"/>
              <a:gd name="connsiteY10" fmla="*/ 7798 h 10038"/>
              <a:gd name="connsiteX11" fmla="*/ 82 w 10000"/>
              <a:gd name="connsiteY11" fmla="*/ 9298 h 10038"/>
              <a:gd name="connsiteX12" fmla="*/ 793 w 10000"/>
              <a:gd name="connsiteY12" fmla="*/ 9988 h 10038"/>
              <a:gd name="connsiteX0" fmla="*/ 793 w 10000"/>
              <a:gd name="connsiteY0" fmla="*/ 10012 h 10062"/>
              <a:gd name="connsiteX1" fmla="*/ 2365 w 10000"/>
              <a:gd name="connsiteY1" fmla="*/ 9831 h 10062"/>
              <a:gd name="connsiteX2" fmla="*/ 2868 w 10000"/>
              <a:gd name="connsiteY2" fmla="*/ 8452 h 10062"/>
              <a:gd name="connsiteX3" fmla="*/ 5299 w 10000"/>
              <a:gd name="connsiteY3" fmla="*/ 7613 h 10062"/>
              <a:gd name="connsiteX4" fmla="*/ 9195 w 10000"/>
              <a:gd name="connsiteY4" fmla="*/ 6281 h 10062"/>
              <a:gd name="connsiteX5" fmla="*/ 9862 w 10000"/>
              <a:gd name="connsiteY5" fmla="*/ 2526 h 10062"/>
              <a:gd name="connsiteX6" fmla="*/ 7307 w 10000"/>
              <a:gd name="connsiteY6" fmla="*/ 157 h 10062"/>
              <a:gd name="connsiteX7" fmla="*/ 3677 w 10000"/>
              <a:gd name="connsiteY7" fmla="*/ 764 h 10062"/>
              <a:gd name="connsiteX8" fmla="*/ 2187 w 10000"/>
              <a:gd name="connsiteY8" fmla="*/ 5123 h 10062"/>
              <a:gd name="connsiteX9" fmla="*/ 1652 w 10000"/>
              <a:gd name="connsiteY9" fmla="*/ 7042 h 10062"/>
              <a:gd name="connsiteX10" fmla="*/ 200 w 10000"/>
              <a:gd name="connsiteY10" fmla="*/ 7822 h 10062"/>
              <a:gd name="connsiteX11" fmla="*/ 82 w 10000"/>
              <a:gd name="connsiteY11" fmla="*/ 9322 h 10062"/>
              <a:gd name="connsiteX12" fmla="*/ 793 w 10000"/>
              <a:gd name="connsiteY12" fmla="*/ 10012 h 1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62">
                <a:moveTo>
                  <a:pt x="793" y="10012"/>
                </a:moveTo>
                <a:cubicBezTo>
                  <a:pt x="1178" y="10102"/>
                  <a:pt x="2023" y="10087"/>
                  <a:pt x="2365" y="9831"/>
                </a:cubicBezTo>
                <a:cubicBezTo>
                  <a:pt x="2705" y="9577"/>
                  <a:pt x="2379" y="8827"/>
                  <a:pt x="2868" y="8452"/>
                </a:cubicBezTo>
                <a:cubicBezTo>
                  <a:pt x="3357" y="8078"/>
                  <a:pt x="4245" y="7976"/>
                  <a:pt x="5299" y="7613"/>
                </a:cubicBezTo>
                <a:cubicBezTo>
                  <a:pt x="6353" y="7251"/>
                  <a:pt x="8434" y="7128"/>
                  <a:pt x="9195" y="6281"/>
                </a:cubicBezTo>
                <a:cubicBezTo>
                  <a:pt x="9956" y="5434"/>
                  <a:pt x="10176" y="3547"/>
                  <a:pt x="9862" y="2526"/>
                </a:cubicBezTo>
                <a:cubicBezTo>
                  <a:pt x="9548" y="1506"/>
                  <a:pt x="8338" y="451"/>
                  <a:pt x="7307" y="157"/>
                </a:cubicBezTo>
                <a:cubicBezTo>
                  <a:pt x="6276" y="-137"/>
                  <a:pt x="4530" y="-63"/>
                  <a:pt x="3677" y="764"/>
                </a:cubicBezTo>
                <a:cubicBezTo>
                  <a:pt x="2824" y="1592"/>
                  <a:pt x="2525" y="4077"/>
                  <a:pt x="2187" y="5123"/>
                </a:cubicBezTo>
                <a:cubicBezTo>
                  <a:pt x="1850" y="6169"/>
                  <a:pt x="1978" y="6593"/>
                  <a:pt x="1652" y="7042"/>
                </a:cubicBezTo>
                <a:cubicBezTo>
                  <a:pt x="1326" y="7493"/>
                  <a:pt x="467" y="7448"/>
                  <a:pt x="200" y="7822"/>
                </a:cubicBezTo>
                <a:cubicBezTo>
                  <a:pt x="-67" y="8197"/>
                  <a:pt x="-23" y="8961"/>
                  <a:pt x="82" y="9322"/>
                </a:cubicBezTo>
                <a:cubicBezTo>
                  <a:pt x="185" y="9682"/>
                  <a:pt x="406" y="9921"/>
                  <a:pt x="793" y="10012"/>
                </a:cubicBezTo>
                <a:close/>
              </a:path>
            </a:pathLst>
          </a:cu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000099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5" name="Text Box 18">
            <a:extLst>
              <a:ext uri="{FF2B5EF4-FFF2-40B4-BE49-F238E27FC236}">
                <a16:creationId xmlns:a16="http://schemas.microsoft.com/office/drawing/2014/main" id="{05E58F65-6192-496D-AEFA-7B6DE7028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6092" y="5080292"/>
            <a:ext cx="6794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</a:p>
        </p:txBody>
      </p:sp>
      <p:sp>
        <p:nvSpPr>
          <p:cNvPr id="116" name="AutoShape 111">
            <a:extLst>
              <a:ext uri="{FF2B5EF4-FFF2-40B4-BE49-F238E27FC236}">
                <a16:creationId xmlns:a16="http://schemas.microsoft.com/office/drawing/2014/main" id="{A5344850-81AC-4470-AA25-B6630514C28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666072" y="4781239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00">
                  <a:alpha val="20000"/>
                </a:srgbClr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7" name="Oval 50">
            <a:extLst>
              <a:ext uri="{FF2B5EF4-FFF2-40B4-BE49-F238E27FC236}">
                <a16:creationId xmlns:a16="http://schemas.microsoft.com/office/drawing/2014/main" id="{F450E3E0-572B-418A-985F-3C826745FBF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417028" y="5051021"/>
            <a:ext cx="106363" cy="106362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20" name="Text Box 18">
            <a:extLst>
              <a:ext uri="{FF2B5EF4-FFF2-40B4-BE49-F238E27FC236}">
                <a16:creationId xmlns:a16="http://schemas.microsoft.com/office/drawing/2014/main" id="{451DE5C5-8796-4C8D-A0E7-FD36E8C1E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353" y="5080292"/>
            <a:ext cx="6794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</a:p>
        </p:txBody>
      </p:sp>
      <p:sp>
        <p:nvSpPr>
          <p:cNvPr id="124" name="Rectangle 42">
            <a:extLst>
              <a:ext uri="{FF2B5EF4-FFF2-40B4-BE49-F238E27FC236}">
                <a16:creationId xmlns:a16="http://schemas.microsoft.com/office/drawing/2014/main" id="{AC78CE26-DA0E-4149-9F44-6AC183952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317" y="4534783"/>
            <a:ext cx="444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dirty="0">
                <a:solidFill>
                  <a:srgbClr val="FF0000"/>
                </a:solidFill>
              </a:rPr>
              <a:t>δ</a:t>
            </a:r>
            <a:r>
              <a:rPr lang="en-US" altLang="en-US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25" name="Rectangle 42">
            <a:extLst>
              <a:ext uri="{FF2B5EF4-FFF2-40B4-BE49-F238E27FC236}">
                <a16:creationId xmlns:a16="http://schemas.microsoft.com/office/drawing/2014/main" id="{6E27D0F7-524D-443B-9477-2B682AB8E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1939" y="4534783"/>
            <a:ext cx="444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dirty="0">
                <a:solidFill>
                  <a:srgbClr val="FF0000"/>
                </a:solidFill>
              </a:rPr>
              <a:t>δ</a:t>
            </a:r>
            <a:r>
              <a:rPr lang="en-US" altLang="en-US" dirty="0">
                <a:solidFill>
                  <a:srgbClr val="FF0000"/>
                </a:solidFill>
              </a:rPr>
              <a:t>+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61675A4-F4F9-4C95-B0E2-9020229B9904}"/>
              </a:ext>
            </a:extLst>
          </p:cNvPr>
          <p:cNvGrpSpPr/>
          <p:nvPr/>
        </p:nvGrpSpPr>
        <p:grpSpPr>
          <a:xfrm>
            <a:off x="5972499" y="764286"/>
            <a:ext cx="2314789" cy="2295336"/>
            <a:chOff x="6330034" y="764286"/>
            <a:chExt cx="2314789" cy="2295336"/>
          </a:xfrm>
        </p:grpSpPr>
        <p:sp>
          <p:nvSpPr>
            <p:cNvPr id="156" name="AutoShape 111">
              <a:extLst>
                <a:ext uri="{FF2B5EF4-FFF2-40B4-BE49-F238E27FC236}">
                  <a16:creationId xmlns:a16="http://schemas.microsoft.com/office/drawing/2014/main" id="{D70F3226-F04A-4F70-91F3-96CBA08EF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4848" y="1989647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00">
                    <a:alpha val="20000"/>
                  </a:srgbClr>
                </a:gs>
                <a:gs pos="100000">
                  <a:srgbClr val="FFC00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57" name="Oval 50">
              <a:extLst>
                <a:ext uri="{FF2B5EF4-FFF2-40B4-BE49-F238E27FC236}">
                  <a16:creationId xmlns:a16="http://schemas.microsoft.com/office/drawing/2014/main" id="{13DA7732-AC97-4C38-A0BE-A6512E0B837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7787504" y="2259429"/>
              <a:ext cx="106363" cy="10636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9" name="AutoShape 111">
              <a:extLst>
                <a:ext uri="{FF2B5EF4-FFF2-40B4-BE49-F238E27FC236}">
                  <a16:creationId xmlns:a16="http://schemas.microsoft.com/office/drawing/2014/main" id="{58B8E83D-F36D-4844-93B9-98B3133F7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0034" y="764286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9D66A345-4021-4BA7-913A-671E6000026F}"/>
                </a:ext>
              </a:extLst>
            </p:cNvPr>
            <p:cNvGrpSpPr/>
            <p:nvPr/>
          </p:nvGrpSpPr>
          <p:grpSpPr>
            <a:xfrm>
              <a:off x="6534960" y="992033"/>
              <a:ext cx="679450" cy="579438"/>
              <a:chOff x="6757010" y="2145284"/>
              <a:chExt cx="679450" cy="579438"/>
            </a:xfrm>
          </p:grpSpPr>
          <p:sp>
            <p:nvSpPr>
              <p:cNvPr id="161" name="Text Box 17">
                <a:extLst>
                  <a:ext uri="{FF2B5EF4-FFF2-40B4-BE49-F238E27FC236}">
                    <a16:creationId xmlns:a16="http://schemas.microsoft.com/office/drawing/2014/main" id="{8ED25E00-748C-414C-BABC-97E0351DC8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57010" y="2145284"/>
                <a:ext cx="679450" cy="579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O</a:t>
                </a:r>
              </a:p>
            </p:txBody>
          </p: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C41A8686-05D7-4698-9BC5-C99BB83010FF}"/>
                  </a:ext>
                </a:extLst>
              </p:cNvPr>
              <p:cNvGrpSpPr/>
              <p:nvPr/>
            </p:nvGrpSpPr>
            <p:grpSpPr>
              <a:xfrm>
                <a:off x="6806291" y="2172272"/>
                <a:ext cx="580888" cy="223837"/>
                <a:chOff x="6807810" y="2172272"/>
                <a:chExt cx="580888" cy="223837"/>
              </a:xfrm>
            </p:grpSpPr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68DE6E7F-5BE4-45A4-AFB7-B1AD6898BB3B}"/>
                    </a:ext>
                  </a:extLst>
                </p:cNvPr>
                <p:cNvGrpSpPr/>
                <p:nvPr/>
              </p:nvGrpSpPr>
              <p:grpSpPr>
                <a:xfrm>
                  <a:off x="6807810" y="2172272"/>
                  <a:ext cx="225425" cy="223837"/>
                  <a:chOff x="6807810" y="2172272"/>
                  <a:chExt cx="225425" cy="223837"/>
                </a:xfrm>
              </p:grpSpPr>
              <p:sp>
                <p:nvSpPr>
                  <p:cNvPr id="216" name="Oval 49">
                    <a:extLst>
                      <a:ext uri="{FF2B5EF4-FFF2-40B4-BE49-F238E27FC236}">
                        <a16:creationId xmlns:a16="http://schemas.microsoft.com/office/drawing/2014/main" id="{7C69F795-BDE4-48DD-92B9-9F79F64A716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07810" y="2289747"/>
                    <a:ext cx="106362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26" name="Oval 50">
                    <a:extLst>
                      <a:ext uri="{FF2B5EF4-FFF2-40B4-BE49-F238E27FC236}">
                        <a16:creationId xmlns:a16="http://schemas.microsoft.com/office/drawing/2014/main" id="{0B59CDD3-77DF-4836-A6D3-5F414E868FA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926872" y="2172272"/>
                    <a:ext cx="106363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26D36336-9495-4DC3-BD97-3FDC43AB3D78}"/>
                    </a:ext>
                  </a:extLst>
                </p:cNvPr>
                <p:cNvGrpSpPr/>
                <p:nvPr/>
              </p:nvGrpSpPr>
              <p:grpSpPr>
                <a:xfrm flipH="1">
                  <a:off x="7163273" y="2172272"/>
                  <a:ext cx="225425" cy="223837"/>
                  <a:chOff x="6807810" y="2172272"/>
                  <a:chExt cx="225425" cy="223837"/>
                </a:xfrm>
              </p:grpSpPr>
              <p:sp>
                <p:nvSpPr>
                  <p:cNvPr id="168" name="Oval 49">
                    <a:extLst>
                      <a:ext uri="{FF2B5EF4-FFF2-40B4-BE49-F238E27FC236}">
                        <a16:creationId xmlns:a16="http://schemas.microsoft.com/office/drawing/2014/main" id="{B22F4FAD-4DE8-4D97-BC54-BAB4D2556C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07810" y="2289747"/>
                    <a:ext cx="106362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5" name="Oval 50">
                    <a:extLst>
                      <a:ext uri="{FF2B5EF4-FFF2-40B4-BE49-F238E27FC236}">
                        <a16:creationId xmlns:a16="http://schemas.microsoft.com/office/drawing/2014/main" id="{9D20FD36-7E50-4465-B34B-3BF1D6428D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926872" y="2172272"/>
                    <a:ext cx="106363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1D8C3595-86EF-48ED-8A21-97A3077DAA3D}"/>
                  </a:ext>
                </a:extLst>
              </p:cNvPr>
              <p:cNvGrpSpPr/>
              <p:nvPr/>
            </p:nvGrpSpPr>
            <p:grpSpPr>
              <a:xfrm flipV="1">
                <a:off x="6806291" y="2481345"/>
                <a:ext cx="580888" cy="106362"/>
                <a:chOff x="6807810" y="2289747"/>
                <a:chExt cx="580888" cy="106362"/>
              </a:xfrm>
            </p:grpSpPr>
            <p:sp>
              <p:nvSpPr>
                <p:cNvPr id="164" name="Oval 49">
                  <a:extLst>
                    <a:ext uri="{FF2B5EF4-FFF2-40B4-BE49-F238E27FC236}">
                      <a16:creationId xmlns:a16="http://schemas.microsoft.com/office/drawing/2014/main" id="{037EF73D-8F1C-431D-A2DE-2DA01B427A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07810" y="2289747"/>
                  <a:ext cx="106362" cy="106362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5" name="Oval 49">
                  <a:extLst>
                    <a:ext uri="{FF2B5EF4-FFF2-40B4-BE49-F238E27FC236}">
                      <a16:creationId xmlns:a16="http://schemas.microsoft.com/office/drawing/2014/main" id="{24AF0F5E-844B-4A42-A5FE-0F31108454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7282336" y="2289747"/>
                  <a:ext cx="106362" cy="106362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30" name="Text Box 18">
              <a:extLst>
                <a:ext uri="{FF2B5EF4-FFF2-40B4-BE49-F238E27FC236}">
                  <a16:creationId xmlns:a16="http://schemas.microsoft.com/office/drawing/2014/main" id="{E33FC0CB-5F43-4DFD-986D-8BCA1A19A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6092" y="2288700"/>
              <a:ext cx="67945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H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E5C1D07-B0E8-4105-ABD8-539C9C0AB594}"/>
              </a:ext>
            </a:extLst>
          </p:cNvPr>
          <p:cNvSpPr txBox="1"/>
          <p:nvPr/>
        </p:nvSpPr>
        <p:spPr>
          <a:xfrm>
            <a:off x="7165129" y="689104"/>
            <a:ext cx="1809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Clouds represent these electrons.</a:t>
            </a:r>
          </a:p>
        </p:txBody>
      </p: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42E4531B-7140-4577-85A3-1415DB098657}"/>
              </a:ext>
            </a:extLst>
          </p:cNvPr>
          <p:cNvCxnSpPr>
            <a:cxnSpLocks/>
          </p:cNvCxnSpPr>
          <p:nvPr/>
        </p:nvCxnSpPr>
        <p:spPr>
          <a:xfrm flipH="1" flipV="1">
            <a:off x="6834670" y="1409187"/>
            <a:ext cx="565339" cy="16423"/>
          </a:xfrm>
          <a:prstGeom prst="straightConnector1">
            <a:avLst/>
          </a:prstGeom>
          <a:ln w="381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9C9CAFC9-EF45-4149-90A3-282A9A79DD3A}"/>
              </a:ext>
            </a:extLst>
          </p:cNvPr>
          <p:cNvCxnSpPr>
            <a:cxnSpLocks/>
          </p:cNvCxnSpPr>
          <p:nvPr/>
        </p:nvCxnSpPr>
        <p:spPr>
          <a:xfrm>
            <a:off x="7406486" y="1424462"/>
            <a:ext cx="76665" cy="771571"/>
          </a:xfrm>
          <a:prstGeom prst="straightConnector1">
            <a:avLst/>
          </a:prstGeom>
          <a:ln w="381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AutoShape 111">
            <a:extLst>
              <a:ext uri="{FF2B5EF4-FFF2-40B4-BE49-F238E27FC236}">
                <a16:creationId xmlns:a16="http://schemas.microsoft.com/office/drawing/2014/main" id="{5818D910-41CA-45BB-8D14-127EA776F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6407" y="3842592"/>
            <a:ext cx="1069975" cy="10699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000099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rnd" algn="ctr">
                <a:solidFill>
                  <a:schemeClr val="bg1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26A32E6-47B0-4084-AA15-24C8AF1E602A}"/>
              </a:ext>
            </a:extLst>
          </p:cNvPr>
          <p:cNvGrpSpPr/>
          <p:nvPr/>
        </p:nvGrpSpPr>
        <p:grpSpPr>
          <a:xfrm>
            <a:off x="6534960" y="3783625"/>
            <a:ext cx="679450" cy="579438"/>
            <a:chOff x="6757010" y="2145284"/>
            <a:chExt cx="679450" cy="579438"/>
          </a:xfrm>
        </p:grpSpPr>
        <p:sp>
          <p:nvSpPr>
            <p:cNvPr id="103" name="Text Box 17">
              <a:extLst>
                <a:ext uri="{FF2B5EF4-FFF2-40B4-BE49-F238E27FC236}">
                  <a16:creationId xmlns:a16="http://schemas.microsoft.com/office/drawing/2014/main" id="{102E6C57-0D72-4464-9F47-85E2003FE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7010" y="2145284"/>
              <a:ext cx="67945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O</a:t>
              </a: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23692FCC-14B2-4954-AE22-906A0A3F1DAC}"/>
                </a:ext>
              </a:extLst>
            </p:cNvPr>
            <p:cNvGrpSpPr/>
            <p:nvPr/>
          </p:nvGrpSpPr>
          <p:grpSpPr>
            <a:xfrm>
              <a:off x="6806291" y="2172272"/>
              <a:ext cx="580888" cy="223837"/>
              <a:chOff x="6807810" y="2172272"/>
              <a:chExt cx="580888" cy="223837"/>
            </a:xfrm>
          </p:grpSpPr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01C97A3F-8B7F-46FB-8AC1-84B1D9019A93}"/>
                  </a:ext>
                </a:extLst>
              </p:cNvPr>
              <p:cNvGrpSpPr/>
              <p:nvPr/>
            </p:nvGrpSpPr>
            <p:grpSpPr>
              <a:xfrm>
                <a:off x="6807810" y="2172272"/>
                <a:ext cx="225425" cy="223837"/>
                <a:chOff x="6807810" y="2172272"/>
                <a:chExt cx="225425" cy="223837"/>
              </a:xfrm>
            </p:grpSpPr>
            <p:sp>
              <p:nvSpPr>
                <p:cNvPr id="112" name="Oval 49">
                  <a:extLst>
                    <a:ext uri="{FF2B5EF4-FFF2-40B4-BE49-F238E27FC236}">
                      <a16:creationId xmlns:a16="http://schemas.microsoft.com/office/drawing/2014/main" id="{767A670F-4D27-419F-B4EF-1DC90F75B7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07810" y="2289747"/>
                  <a:ext cx="106362" cy="106362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3" name="Oval 50">
                  <a:extLst>
                    <a:ext uri="{FF2B5EF4-FFF2-40B4-BE49-F238E27FC236}">
                      <a16:creationId xmlns:a16="http://schemas.microsoft.com/office/drawing/2014/main" id="{EA1F75EE-20D9-49FA-88F7-395A1A59A7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26872" y="2172272"/>
                  <a:ext cx="106363" cy="106362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91F95352-BD8F-4470-9FDA-E7F5B71EFFCF}"/>
                  </a:ext>
                </a:extLst>
              </p:cNvPr>
              <p:cNvGrpSpPr/>
              <p:nvPr/>
            </p:nvGrpSpPr>
            <p:grpSpPr>
              <a:xfrm flipH="1">
                <a:off x="7163273" y="2172272"/>
                <a:ext cx="225425" cy="223837"/>
                <a:chOff x="6807810" y="2172272"/>
                <a:chExt cx="225425" cy="223837"/>
              </a:xfrm>
            </p:grpSpPr>
            <p:sp>
              <p:nvSpPr>
                <p:cNvPr id="110" name="Oval 49">
                  <a:extLst>
                    <a:ext uri="{FF2B5EF4-FFF2-40B4-BE49-F238E27FC236}">
                      <a16:creationId xmlns:a16="http://schemas.microsoft.com/office/drawing/2014/main" id="{FC680696-F432-478C-AF99-1AE6DCF66A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07810" y="2289747"/>
                  <a:ext cx="106362" cy="106362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1" name="Oval 50">
                  <a:extLst>
                    <a:ext uri="{FF2B5EF4-FFF2-40B4-BE49-F238E27FC236}">
                      <a16:creationId xmlns:a16="http://schemas.microsoft.com/office/drawing/2014/main" id="{D9FBBCB5-B258-44D1-91FB-5452887D3B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26872" y="2172272"/>
                  <a:ext cx="106363" cy="106362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8978736E-58B0-4493-A183-A81C3B1A4098}"/>
                </a:ext>
              </a:extLst>
            </p:cNvPr>
            <p:cNvGrpSpPr/>
            <p:nvPr/>
          </p:nvGrpSpPr>
          <p:grpSpPr>
            <a:xfrm flipV="1">
              <a:off x="6806291" y="2481345"/>
              <a:ext cx="580888" cy="106362"/>
              <a:chOff x="6807810" y="2289747"/>
              <a:chExt cx="580888" cy="106362"/>
            </a:xfrm>
          </p:grpSpPr>
          <p:sp>
            <p:nvSpPr>
              <p:cNvPr id="106" name="Oval 49">
                <a:extLst>
                  <a:ext uri="{FF2B5EF4-FFF2-40B4-BE49-F238E27FC236}">
                    <a16:creationId xmlns:a16="http://schemas.microsoft.com/office/drawing/2014/main" id="{6A271F7D-5C7D-49E5-991E-CD050459E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7810" y="2289747"/>
                <a:ext cx="106362" cy="106362"/>
              </a:xfrm>
              <a:prstGeom prst="ellipse">
                <a:avLst/>
              </a:prstGeom>
              <a:solidFill>
                <a:srgbClr val="102640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7" name="Oval 49">
                <a:extLst>
                  <a:ext uri="{FF2B5EF4-FFF2-40B4-BE49-F238E27FC236}">
                    <a16:creationId xmlns:a16="http://schemas.microsoft.com/office/drawing/2014/main" id="{46377017-AA18-416C-A886-4AD05D8A7C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7282336" y="2289747"/>
                <a:ext cx="106362" cy="106362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23" name="Rectangle 31">
            <a:extLst>
              <a:ext uri="{FF2B5EF4-FFF2-40B4-BE49-F238E27FC236}">
                <a16:creationId xmlns:a16="http://schemas.microsoft.com/office/drawing/2014/main" id="{E05F4040-E36A-4FFD-BBB5-D986472FC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8862" y="3607717"/>
            <a:ext cx="395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dirty="0">
                <a:solidFill>
                  <a:srgbClr val="0000FF"/>
                </a:solidFill>
              </a:rPr>
              <a:t>δ</a:t>
            </a:r>
            <a:r>
              <a:rPr lang="en-US" altLang="en-US" baseline="30000" dirty="0">
                <a:solidFill>
                  <a:srgbClr val="0000FF"/>
                </a:solidFill>
              </a:rPr>
              <a:t>–</a:t>
            </a:r>
          </a:p>
        </p:txBody>
      </p:sp>
      <p:sp>
        <p:nvSpPr>
          <p:cNvPr id="250" name="Oval 49">
            <a:extLst>
              <a:ext uri="{FF2B5EF4-FFF2-40B4-BE49-F238E27FC236}">
                <a16:creationId xmlns:a16="http://schemas.microsoft.com/office/drawing/2014/main" id="{D4E3BE4B-D135-4730-A975-E46E0184F06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844843" y="4409909"/>
            <a:ext cx="106362" cy="106362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05CA8D1-9066-49DE-BB54-EB101A384B0A}"/>
              </a:ext>
            </a:extLst>
          </p:cNvPr>
          <p:cNvGrpSpPr/>
          <p:nvPr/>
        </p:nvGrpSpPr>
        <p:grpSpPr>
          <a:xfrm>
            <a:off x="5483357" y="3349102"/>
            <a:ext cx="3460745" cy="2598019"/>
            <a:chOff x="2841628" y="2129991"/>
            <a:chExt cx="3460745" cy="259801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0AD5CE-86F3-43B7-A484-E5DF4EB7A6AF}"/>
                </a:ext>
              </a:extLst>
            </p:cNvPr>
            <p:cNvSpPr/>
            <p:nvPr/>
          </p:nvSpPr>
          <p:spPr>
            <a:xfrm>
              <a:off x="2841628" y="2129991"/>
              <a:ext cx="3460745" cy="25980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541DB1ED-A989-4C9A-A526-D1A8B0698074}"/>
                </a:ext>
              </a:extLst>
            </p:cNvPr>
            <p:cNvGrpSpPr/>
            <p:nvPr/>
          </p:nvGrpSpPr>
          <p:grpSpPr>
            <a:xfrm>
              <a:off x="3570061" y="2617802"/>
              <a:ext cx="2003878" cy="1622396"/>
              <a:chOff x="6161939" y="3607717"/>
              <a:chExt cx="2003878" cy="1622396"/>
            </a:xfrm>
          </p:grpSpPr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BF8AC8E8-5174-478C-A12D-C3A32EEFF3A0}"/>
                  </a:ext>
                </a:extLst>
              </p:cNvPr>
              <p:cNvGrpSpPr/>
              <p:nvPr/>
            </p:nvGrpSpPr>
            <p:grpSpPr>
              <a:xfrm>
                <a:off x="6415631" y="3924199"/>
                <a:ext cx="1186590" cy="1180003"/>
                <a:chOff x="4362403" y="431321"/>
                <a:chExt cx="1186590" cy="1180003"/>
              </a:xfrm>
            </p:grpSpPr>
            <p:sp>
              <p:nvSpPr>
                <p:cNvPr id="296" name="Freeform 116">
                  <a:extLst>
                    <a:ext uri="{FF2B5EF4-FFF2-40B4-BE49-F238E27FC236}">
                      <a16:creationId xmlns:a16="http://schemas.microsoft.com/office/drawing/2014/main" id="{7023C410-03A4-4CAB-8CE0-71FFD66DEE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62403" y="431321"/>
                  <a:ext cx="1186590" cy="1180003"/>
                </a:xfrm>
                <a:custGeom>
                  <a:avLst/>
                  <a:gdLst>
                    <a:gd name="T0" fmla="*/ 141173 w 692"/>
                    <a:gd name="T1" fmla="*/ 1591945 h 660"/>
                    <a:gd name="T2" fmla="*/ 399178 w 692"/>
                    <a:gd name="T3" fmla="*/ 1562735 h 660"/>
                    <a:gd name="T4" fmla="*/ 481935 w 692"/>
                    <a:gd name="T5" fmla="*/ 1338792 h 660"/>
                    <a:gd name="T6" fmla="*/ 881113 w 692"/>
                    <a:gd name="T7" fmla="*/ 1202478 h 660"/>
                    <a:gd name="T8" fmla="*/ 1562637 w 692"/>
                    <a:gd name="T9" fmla="*/ 944457 h 660"/>
                    <a:gd name="T10" fmla="*/ 1606450 w 692"/>
                    <a:gd name="T11" fmla="*/ 287232 h 660"/>
                    <a:gd name="T12" fmla="*/ 1151289 w 692"/>
                    <a:gd name="T13" fmla="*/ 34078 h 660"/>
                    <a:gd name="T14" fmla="*/ 554955 w 692"/>
                    <a:gd name="T15" fmla="*/ 126577 h 660"/>
                    <a:gd name="T16" fmla="*/ 369970 w 692"/>
                    <a:gd name="T17" fmla="*/ 798407 h 660"/>
                    <a:gd name="T18" fmla="*/ 282346 w 692"/>
                    <a:gd name="T19" fmla="*/ 1109980 h 660"/>
                    <a:gd name="T20" fmla="*/ 43812 w 692"/>
                    <a:gd name="T21" fmla="*/ 1236557 h 660"/>
                    <a:gd name="T22" fmla="*/ 24340 w 692"/>
                    <a:gd name="T23" fmla="*/ 1479973 h 660"/>
                    <a:gd name="T24" fmla="*/ 141173 w 692"/>
                    <a:gd name="T25" fmla="*/ 1591945 h 66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connsiteX0" fmla="*/ 773 w 9767"/>
                    <a:gd name="connsiteY0" fmla="*/ 9888 h 9938"/>
                    <a:gd name="connsiteX1" fmla="*/ 2305 w 9767"/>
                    <a:gd name="connsiteY1" fmla="*/ 9706 h 9938"/>
                    <a:gd name="connsiteX2" fmla="*/ 2796 w 9767"/>
                    <a:gd name="connsiteY2" fmla="*/ 8312 h 9938"/>
                    <a:gd name="connsiteX3" fmla="*/ 5166 w 9767"/>
                    <a:gd name="connsiteY3" fmla="*/ 7464 h 9938"/>
                    <a:gd name="connsiteX4" fmla="*/ 9212 w 9767"/>
                    <a:gd name="connsiteY4" fmla="*/ 5858 h 9938"/>
                    <a:gd name="connsiteX5" fmla="*/ 9473 w 9767"/>
                    <a:gd name="connsiteY5" fmla="*/ 1767 h 9938"/>
                    <a:gd name="connsiteX6" fmla="*/ 6805 w 9767"/>
                    <a:gd name="connsiteY6" fmla="*/ 79 h 9938"/>
                    <a:gd name="connsiteX7" fmla="*/ 3230 w 9767"/>
                    <a:gd name="connsiteY7" fmla="*/ 767 h 9938"/>
                    <a:gd name="connsiteX8" fmla="*/ 2132 w 9767"/>
                    <a:gd name="connsiteY8" fmla="*/ 4949 h 9938"/>
                    <a:gd name="connsiteX9" fmla="*/ 1611 w 9767"/>
                    <a:gd name="connsiteY9" fmla="*/ 6888 h 9938"/>
                    <a:gd name="connsiteX10" fmla="*/ 195 w 9767"/>
                    <a:gd name="connsiteY10" fmla="*/ 7676 h 9938"/>
                    <a:gd name="connsiteX11" fmla="*/ 80 w 9767"/>
                    <a:gd name="connsiteY11" fmla="*/ 9191 h 9938"/>
                    <a:gd name="connsiteX12" fmla="*/ 773 w 9767"/>
                    <a:gd name="connsiteY12" fmla="*/ 9888 h 9938"/>
                    <a:gd name="connsiteX0" fmla="*/ 791 w 9993"/>
                    <a:gd name="connsiteY0" fmla="*/ 10013 h 10063"/>
                    <a:gd name="connsiteX1" fmla="*/ 2360 w 9993"/>
                    <a:gd name="connsiteY1" fmla="*/ 9830 h 10063"/>
                    <a:gd name="connsiteX2" fmla="*/ 2863 w 9993"/>
                    <a:gd name="connsiteY2" fmla="*/ 8427 h 10063"/>
                    <a:gd name="connsiteX3" fmla="*/ 5289 w 9993"/>
                    <a:gd name="connsiteY3" fmla="*/ 7574 h 10063"/>
                    <a:gd name="connsiteX4" fmla="*/ 9432 w 9993"/>
                    <a:gd name="connsiteY4" fmla="*/ 5958 h 10063"/>
                    <a:gd name="connsiteX5" fmla="*/ 9699 w 9993"/>
                    <a:gd name="connsiteY5" fmla="*/ 1841 h 10063"/>
                    <a:gd name="connsiteX6" fmla="*/ 7076 w 9993"/>
                    <a:gd name="connsiteY6" fmla="*/ 67 h 10063"/>
                    <a:gd name="connsiteX7" fmla="*/ 3307 w 9993"/>
                    <a:gd name="connsiteY7" fmla="*/ 835 h 10063"/>
                    <a:gd name="connsiteX8" fmla="*/ 2183 w 9993"/>
                    <a:gd name="connsiteY8" fmla="*/ 5043 h 10063"/>
                    <a:gd name="connsiteX9" fmla="*/ 1649 w 9993"/>
                    <a:gd name="connsiteY9" fmla="*/ 6994 h 10063"/>
                    <a:gd name="connsiteX10" fmla="*/ 200 w 9993"/>
                    <a:gd name="connsiteY10" fmla="*/ 7787 h 10063"/>
                    <a:gd name="connsiteX11" fmla="*/ 82 w 9993"/>
                    <a:gd name="connsiteY11" fmla="*/ 9311 h 10063"/>
                    <a:gd name="connsiteX12" fmla="*/ 791 w 9993"/>
                    <a:gd name="connsiteY12" fmla="*/ 10013 h 10063"/>
                    <a:gd name="connsiteX0" fmla="*/ 792 w 10021"/>
                    <a:gd name="connsiteY0" fmla="*/ 9992 h 10042"/>
                    <a:gd name="connsiteX1" fmla="*/ 2362 w 10021"/>
                    <a:gd name="connsiteY1" fmla="*/ 9810 h 10042"/>
                    <a:gd name="connsiteX2" fmla="*/ 2865 w 10021"/>
                    <a:gd name="connsiteY2" fmla="*/ 8416 h 10042"/>
                    <a:gd name="connsiteX3" fmla="*/ 5293 w 10021"/>
                    <a:gd name="connsiteY3" fmla="*/ 7569 h 10042"/>
                    <a:gd name="connsiteX4" fmla="*/ 9439 w 10021"/>
                    <a:gd name="connsiteY4" fmla="*/ 5963 h 10042"/>
                    <a:gd name="connsiteX5" fmla="*/ 9742 w 10021"/>
                    <a:gd name="connsiteY5" fmla="*/ 2466 h 10042"/>
                    <a:gd name="connsiteX6" fmla="*/ 7081 w 10021"/>
                    <a:gd name="connsiteY6" fmla="*/ 109 h 10042"/>
                    <a:gd name="connsiteX7" fmla="*/ 3309 w 10021"/>
                    <a:gd name="connsiteY7" fmla="*/ 872 h 10042"/>
                    <a:gd name="connsiteX8" fmla="*/ 2185 w 10021"/>
                    <a:gd name="connsiteY8" fmla="*/ 5053 h 10042"/>
                    <a:gd name="connsiteX9" fmla="*/ 1650 w 10021"/>
                    <a:gd name="connsiteY9" fmla="*/ 6992 h 10042"/>
                    <a:gd name="connsiteX10" fmla="*/ 200 w 10021"/>
                    <a:gd name="connsiteY10" fmla="*/ 7780 h 10042"/>
                    <a:gd name="connsiteX11" fmla="*/ 82 w 10021"/>
                    <a:gd name="connsiteY11" fmla="*/ 9295 h 10042"/>
                    <a:gd name="connsiteX12" fmla="*/ 792 w 10021"/>
                    <a:gd name="connsiteY12" fmla="*/ 9992 h 10042"/>
                    <a:gd name="connsiteX0" fmla="*/ 792 w 10006"/>
                    <a:gd name="connsiteY0" fmla="*/ 10056 h 10106"/>
                    <a:gd name="connsiteX1" fmla="*/ 2362 w 10006"/>
                    <a:gd name="connsiteY1" fmla="*/ 9874 h 10106"/>
                    <a:gd name="connsiteX2" fmla="*/ 2865 w 10006"/>
                    <a:gd name="connsiteY2" fmla="*/ 8480 h 10106"/>
                    <a:gd name="connsiteX3" fmla="*/ 5293 w 10006"/>
                    <a:gd name="connsiteY3" fmla="*/ 7633 h 10106"/>
                    <a:gd name="connsiteX4" fmla="*/ 9439 w 10006"/>
                    <a:gd name="connsiteY4" fmla="*/ 6027 h 10106"/>
                    <a:gd name="connsiteX5" fmla="*/ 9742 w 10006"/>
                    <a:gd name="connsiteY5" fmla="*/ 2530 h 10106"/>
                    <a:gd name="connsiteX6" fmla="*/ 7299 w 10006"/>
                    <a:gd name="connsiteY6" fmla="*/ 99 h 10106"/>
                    <a:gd name="connsiteX7" fmla="*/ 3309 w 10006"/>
                    <a:gd name="connsiteY7" fmla="*/ 936 h 10106"/>
                    <a:gd name="connsiteX8" fmla="*/ 2185 w 10006"/>
                    <a:gd name="connsiteY8" fmla="*/ 5117 h 10106"/>
                    <a:gd name="connsiteX9" fmla="*/ 1650 w 10006"/>
                    <a:gd name="connsiteY9" fmla="*/ 7056 h 10106"/>
                    <a:gd name="connsiteX10" fmla="*/ 200 w 10006"/>
                    <a:gd name="connsiteY10" fmla="*/ 7844 h 10106"/>
                    <a:gd name="connsiteX11" fmla="*/ 82 w 10006"/>
                    <a:gd name="connsiteY11" fmla="*/ 9359 h 10106"/>
                    <a:gd name="connsiteX12" fmla="*/ 792 w 10006"/>
                    <a:gd name="connsiteY12" fmla="*/ 10056 h 10106"/>
                    <a:gd name="connsiteX0" fmla="*/ 792 w 10079"/>
                    <a:gd name="connsiteY0" fmla="*/ 10054 h 10104"/>
                    <a:gd name="connsiteX1" fmla="*/ 2362 w 10079"/>
                    <a:gd name="connsiteY1" fmla="*/ 9872 h 10104"/>
                    <a:gd name="connsiteX2" fmla="*/ 2865 w 10079"/>
                    <a:gd name="connsiteY2" fmla="*/ 8478 h 10104"/>
                    <a:gd name="connsiteX3" fmla="*/ 5293 w 10079"/>
                    <a:gd name="connsiteY3" fmla="*/ 7631 h 10104"/>
                    <a:gd name="connsiteX4" fmla="*/ 9439 w 10079"/>
                    <a:gd name="connsiteY4" fmla="*/ 6025 h 10104"/>
                    <a:gd name="connsiteX5" fmla="*/ 9851 w 10079"/>
                    <a:gd name="connsiteY5" fmla="*/ 2491 h 10104"/>
                    <a:gd name="connsiteX6" fmla="*/ 7299 w 10079"/>
                    <a:gd name="connsiteY6" fmla="*/ 97 h 10104"/>
                    <a:gd name="connsiteX7" fmla="*/ 3309 w 10079"/>
                    <a:gd name="connsiteY7" fmla="*/ 934 h 10104"/>
                    <a:gd name="connsiteX8" fmla="*/ 2185 w 10079"/>
                    <a:gd name="connsiteY8" fmla="*/ 5115 h 10104"/>
                    <a:gd name="connsiteX9" fmla="*/ 1650 w 10079"/>
                    <a:gd name="connsiteY9" fmla="*/ 7054 h 10104"/>
                    <a:gd name="connsiteX10" fmla="*/ 200 w 10079"/>
                    <a:gd name="connsiteY10" fmla="*/ 7842 h 10104"/>
                    <a:gd name="connsiteX11" fmla="*/ 82 w 10079"/>
                    <a:gd name="connsiteY11" fmla="*/ 9357 h 10104"/>
                    <a:gd name="connsiteX12" fmla="*/ 792 w 10079"/>
                    <a:gd name="connsiteY12" fmla="*/ 10054 h 10104"/>
                    <a:gd name="connsiteX0" fmla="*/ 792 w 9989"/>
                    <a:gd name="connsiteY0" fmla="*/ 10054 h 10104"/>
                    <a:gd name="connsiteX1" fmla="*/ 2362 w 9989"/>
                    <a:gd name="connsiteY1" fmla="*/ 9872 h 10104"/>
                    <a:gd name="connsiteX2" fmla="*/ 2865 w 9989"/>
                    <a:gd name="connsiteY2" fmla="*/ 8478 h 10104"/>
                    <a:gd name="connsiteX3" fmla="*/ 5293 w 9989"/>
                    <a:gd name="connsiteY3" fmla="*/ 7631 h 10104"/>
                    <a:gd name="connsiteX4" fmla="*/ 9185 w 9989"/>
                    <a:gd name="connsiteY4" fmla="*/ 6285 h 10104"/>
                    <a:gd name="connsiteX5" fmla="*/ 9851 w 9989"/>
                    <a:gd name="connsiteY5" fmla="*/ 2491 h 10104"/>
                    <a:gd name="connsiteX6" fmla="*/ 7299 w 9989"/>
                    <a:gd name="connsiteY6" fmla="*/ 97 h 10104"/>
                    <a:gd name="connsiteX7" fmla="*/ 3309 w 9989"/>
                    <a:gd name="connsiteY7" fmla="*/ 934 h 10104"/>
                    <a:gd name="connsiteX8" fmla="*/ 2185 w 9989"/>
                    <a:gd name="connsiteY8" fmla="*/ 5115 h 10104"/>
                    <a:gd name="connsiteX9" fmla="*/ 1650 w 9989"/>
                    <a:gd name="connsiteY9" fmla="*/ 7054 h 10104"/>
                    <a:gd name="connsiteX10" fmla="*/ 200 w 9989"/>
                    <a:gd name="connsiteY10" fmla="*/ 7842 h 10104"/>
                    <a:gd name="connsiteX11" fmla="*/ 82 w 9989"/>
                    <a:gd name="connsiteY11" fmla="*/ 9357 h 10104"/>
                    <a:gd name="connsiteX12" fmla="*/ 792 w 9989"/>
                    <a:gd name="connsiteY12" fmla="*/ 10054 h 10104"/>
                    <a:gd name="connsiteX0" fmla="*/ 793 w 10000"/>
                    <a:gd name="connsiteY0" fmla="*/ 9988 h 10038"/>
                    <a:gd name="connsiteX1" fmla="*/ 2365 w 10000"/>
                    <a:gd name="connsiteY1" fmla="*/ 9807 h 10038"/>
                    <a:gd name="connsiteX2" fmla="*/ 2868 w 10000"/>
                    <a:gd name="connsiteY2" fmla="*/ 8428 h 10038"/>
                    <a:gd name="connsiteX3" fmla="*/ 5299 w 10000"/>
                    <a:gd name="connsiteY3" fmla="*/ 7589 h 10038"/>
                    <a:gd name="connsiteX4" fmla="*/ 9195 w 10000"/>
                    <a:gd name="connsiteY4" fmla="*/ 6257 h 10038"/>
                    <a:gd name="connsiteX5" fmla="*/ 9862 w 10000"/>
                    <a:gd name="connsiteY5" fmla="*/ 2502 h 10038"/>
                    <a:gd name="connsiteX6" fmla="*/ 7307 w 10000"/>
                    <a:gd name="connsiteY6" fmla="*/ 133 h 10038"/>
                    <a:gd name="connsiteX7" fmla="*/ 3495 w 10000"/>
                    <a:gd name="connsiteY7" fmla="*/ 814 h 10038"/>
                    <a:gd name="connsiteX8" fmla="*/ 2187 w 10000"/>
                    <a:gd name="connsiteY8" fmla="*/ 5099 h 10038"/>
                    <a:gd name="connsiteX9" fmla="*/ 1652 w 10000"/>
                    <a:gd name="connsiteY9" fmla="*/ 7018 h 10038"/>
                    <a:gd name="connsiteX10" fmla="*/ 200 w 10000"/>
                    <a:gd name="connsiteY10" fmla="*/ 7798 h 10038"/>
                    <a:gd name="connsiteX11" fmla="*/ 82 w 10000"/>
                    <a:gd name="connsiteY11" fmla="*/ 9298 h 10038"/>
                    <a:gd name="connsiteX12" fmla="*/ 793 w 10000"/>
                    <a:gd name="connsiteY12" fmla="*/ 9988 h 10038"/>
                    <a:gd name="connsiteX0" fmla="*/ 793 w 10000"/>
                    <a:gd name="connsiteY0" fmla="*/ 10012 h 10062"/>
                    <a:gd name="connsiteX1" fmla="*/ 2365 w 10000"/>
                    <a:gd name="connsiteY1" fmla="*/ 9831 h 10062"/>
                    <a:gd name="connsiteX2" fmla="*/ 2868 w 10000"/>
                    <a:gd name="connsiteY2" fmla="*/ 8452 h 10062"/>
                    <a:gd name="connsiteX3" fmla="*/ 5299 w 10000"/>
                    <a:gd name="connsiteY3" fmla="*/ 7613 h 10062"/>
                    <a:gd name="connsiteX4" fmla="*/ 9195 w 10000"/>
                    <a:gd name="connsiteY4" fmla="*/ 6281 h 10062"/>
                    <a:gd name="connsiteX5" fmla="*/ 9862 w 10000"/>
                    <a:gd name="connsiteY5" fmla="*/ 2526 h 10062"/>
                    <a:gd name="connsiteX6" fmla="*/ 7307 w 10000"/>
                    <a:gd name="connsiteY6" fmla="*/ 157 h 10062"/>
                    <a:gd name="connsiteX7" fmla="*/ 3677 w 10000"/>
                    <a:gd name="connsiteY7" fmla="*/ 764 h 10062"/>
                    <a:gd name="connsiteX8" fmla="*/ 2187 w 10000"/>
                    <a:gd name="connsiteY8" fmla="*/ 5123 h 10062"/>
                    <a:gd name="connsiteX9" fmla="*/ 1652 w 10000"/>
                    <a:gd name="connsiteY9" fmla="*/ 7042 h 10062"/>
                    <a:gd name="connsiteX10" fmla="*/ 200 w 10000"/>
                    <a:gd name="connsiteY10" fmla="*/ 7822 h 10062"/>
                    <a:gd name="connsiteX11" fmla="*/ 82 w 10000"/>
                    <a:gd name="connsiteY11" fmla="*/ 9322 h 10062"/>
                    <a:gd name="connsiteX12" fmla="*/ 793 w 10000"/>
                    <a:gd name="connsiteY12" fmla="*/ 10012 h 10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0000" h="10062">
                      <a:moveTo>
                        <a:pt x="793" y="10012"/>
                      </a:moveTo>
                      <a:cubicBezTo>
                        <a:pt x="1178" y="10102"/>
                        <a:pt x="2023" y="10087"/>
                        <a:pt x="2365" y="9831"/>
                      </a:cubicBezTo>
                      <a:cubicBezTo>
                        <a:pt x="2705" y="9577"/>
                        <a:pt x="2379" y="8827"/>
                        <a:pt x="2868" y="8452"/>
                      </a:cubicBezTo>
                      <a:cubicBezTo>
                        <a:pt x="3357" y="8078"/>
                        <a:pt x="4245" y="7976"/>
                        <a:pt x="5299" y="7613"/>
                      </a:cubicBezTo>
                      <a:cubicBezTo>
                        <a:pt x="6353" y="7251"/>
                        <a:pt x="8434" y="7128"/>
                        <a:pt x="9195" y="6281"/>
                      </a:cubicBezTo>
                      <a:cubicBezTo>
                        <a:pt x="9956" y="5434"/>
                        <a:pt x="10176" y="3547"/>
                        <a:pt x="9862" y="2526"/>
                      </a:cubicBezTo>
                      <a:cubicBezTo>
                        <a:pt x="9548" y="1506"/>
                        <a:pt x="8338" y="451"/>
                        <a:pt x="7307" y="157"/>
                      </a:cubicBezTo>
                      <a:cubicBezTo>
                        <a:pt x="6276" y="-137"/>
                        <a:pt x="4530" y="-63"/>
                        <a:pt x="3677" y="764"/>
                      </a:cubicBezTo>
                      <a:cubicBezTo>
                        <a:pt x="2824" y="1592"/>
                        <a:pt x="2525" y="4077"/>
                        <a:pt x="2187" y="5123"/>
                      </a:cubicBezTo>
                      <a:cubicBezTo>
                        <a:pt x="1850" y="6169"/>
                        <a:pt x="1978" y="6593"/>
                        <a:pt x="1652" y="7042"/>
                      </a:cubicBezTo>
                      <a:cubicBezTo>
                        <a:pt x="1326" y="7493"/>
                        <a:pt x="467" y="7448"/>
                        <a:pt x="200" y="7822"/>
                      </a:cubicBezTo>
                      <a:cubicBezTo>
                        <a:pt x="-67" y="8197"/>
                        <a:pt x="-23" y="8961"/>
                        <a:pt x="82" y="9322"/>
                      </a:cubicBezTo>
                      <a:cubicBezTo>
                        <a:pt x="185" y="9682"/>
                        <a:pt x="406" y="9921"/>
                        <a:pt x="793" y="10012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FFFF00">
                        <a:alpha val="20000"/>
                      </a:srgbClr>
                    </a:gs>
                    <a:gs pos="100000">
                      <a:srgbClr val="FFC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 algn="ctr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297" name="Freeform 116">
                  <a:extLst>
                    <a:ext uri="{FF2B5EF4-FFF2-40B4-BE49-F238E27FC236}">
                      <a16:creationId xmlns:a16="http://schemas.microsoft.com/office/drawing/2014/main" id="{7FC2DA52-F5DE-4450-AF78-9D8AEA3DCF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62403" y="431321"/>
                  <a:ext cx="1186590" cy="1180003"/>
                </a:xfrm>
                <a:custGeom>
                  <a:avLst/>
                  <a:gdLst>
                    <a:gd name="T0" fmla="*/ 141173 w 692"/>
                    <a:gd name="T1" fmla="*/ 1591945 h 660"/>
                    <a:gd name="T2" fmla="*/ 399178 w 692"/>
                    <a:gd name="T3" fmla="*/ 1562735 h 660"/>
                    <a:gd name="T4" fmla="*/ 481935 w 692"/>
                    <a:gd name="T5" fmla="*/ 1338792 h 660"/>
                    <a:gd name="T6" fmla="*/ 881113 w 692"/>
                    <a:gd name="T7" fmla="*/ 1202478 h 660"/>
                    <a:gd name="T8" fmla="*/ 1562637 w 692"/>
                    <a:gd name="T9" fmla="*/ 944457 h 660"/>
                    <a:gd name="T10" fmla="*/ 1606450 w 692"/>
                    <a:gd name="T11" fmla="*/ 287232 h 660"/>
                    <a:gd name="T12" fmla="*/ 1151289 w 692"/>
                    <a:gd name="T13" fmla="*/ 34078 h 660"/>
                    <a:gd name="T14" fmla="*/ 554955 w 692"/>
                    <a:gd name="T15" fmla="*/ 126577 h 660"/>
                    <a:gd name="T16" fmla="*/ 369970 w 692"/>
                    <a:gd name="T17" fmla="*/ 798407 h 660"/>
                    <a:gd name="T18" fmla="*/ 282346 w 692"/>
                    <a:gd name="T19" fmla="*/ 1109980 h 660"/>
                    <a:gd name="T20" fmla="*/ 43812 w 692"/>
                    <a:gd name="T21" fmla="*/ 1236557 h 660"/>
                    <a:gd name="T22" fmla="*/ 24340 w 692"/>
                    <a:gd name="T23" fmla="*/ 1479973 h 660"/>
                    <a:gd name="T24" fmla="*/ 141173 w 692"/>
                    <a:gd name="T25" fmla="*/ 1591945 h 66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connsiteX0" fmla="*/ 773 w 9767"/>
                    <a:gd name="connsiteY0" fmla="*/ 9888 h 9938"/>
                    <a:gd name="connsiteX1" fmla="*/ 2305 w 9767"/>
                    <a:gd name="connsiteY1" fmla="*/ 9706 h 9938"/>
                    <a:gd name="connsiteX2" fmla="*/ 2796 w 9767"/>
                    <a:gd name="connsiteY2" fmla="*/ 8312 h 9938"/>
                    <a:gd name="connsiteX3" fmla="*/ 5166 w 9767"/>
                    <a:gd name="connsiteY3" fmla="*/ 7464 h 9938"/>
                    <a:gd name="connsiteX4" fmla="*/ 9212 w 9767"/>
                    <a:gd name="connsiteY4" fmla="*/ 5858 h 9938"/>
                    <a:gd name="connsiteX5" fmla="*/ 9473 w 9767"/>
                    <a:gd name="connsiteY5" fmla="*/ 1767 h 9938"/>
                    <a:gd name="connsiteX6" fmla="*/ 6805 w 9767"/>
                    <a:gd name="connsiteY6" fmla="*/ 79 h 9938"/>
                    <a:gd name="connsiteX7" fmla="*/ 3230 w 9767"/>
                    <a:gd name="connsiteY7" fmla="*/ 767 h 9938"/>
                    <a:gd name="connsiteX8" fmla="*/ 2132 w 9767"/>
                    <a:gd name="connsiteY8" fmla="*/ 4949 h 9938"/>
                    <a:gd name="connsiteX9" fmla="*/ 1611 w 9767"/>
                    <a:gd name="connsiteY9" fmla="*/ 6888 h 9938"/>
                    <a:gd name="connsiteX10" fmla="*/ 195 w 9767"/>
                    <a:gd name="connsiteY10" fmla="*/ 7676 h 9938"/>
                    <a:gd name="connsiteX11" fmla="*/ 80 w 9767"/>
                    <a:gd name="connsiteY11" fmla="*/ 9191 h 9938"/>
                    <a:gd name="connsiteX12" fmla="*/ 773 w 9767"/>
                    <a:gd name="connsiteY12" fmla="*/ 9888 h 9938"/>
                    <a:gd name="connsiteX0" fmla="*/ 791 w 9993"/>
                    <a:gd name="connsiteY0" fmla="*/ 10013 h 10063"/>
                    <a:gd name="connsiteX1" fmla="*/ 2360 w 9993"/>
                    <a:gd name="connsiteY1" fmla="*/ 9830 h 10063"/>
                    <a:gd name="connsiteX2" fmla="*/ 2863 w 9993"/>
                    <a:gd name="connsiteY2" fmla="*/ 8427 h 10063"/>
                    <a:gd name="connsiteX3" fmla="*/ 5289 w 9993"/>
                    <a:gd name="connsiteY3" fmla="*/ 7574 h 10063"/>
                    <a:gd name="connsiteX4" fmla="*/ 9432 w 9993"/>
                    <a:gd name="connsiteY4" fmla="*/ 5958 h 10063"/>
                    <a:gd name="connsiteX5" fmla="*/ 9699 w 9993"/>
                    <a:gd name="connsiteY5" fmla="*/ 1841 h 10063"/>
                    <a:gd name="connsiteX6" fmla="*/ 7076 w 9993"/>
                    <a:gd name="connsiteY6" fmla="*/ 67 h 10063"/>
                    <a:gd name="connsiteX7" fmla="*/ 3307 w 9993"/>
                    <a:gd name="connsiteY7" fmla="*/ 835 h 10063"/>
                    <a:gd name="connsiteX8" fmla="*/ 2183 w 9993"/>
                    <a:gd name="connsiteY8" fmla="*/ 5043 h 10063"/>
                    <a:gd name="connsiteX9" fmla="*/ 1649 w 9993"/>
                    <a:gd name="connsiteY9" fmla="*/ 6994 h 10063"/>
                    <a:gd name="connsiteX10" fmla="*/ 200 w 9993"/>
                    <a:gd name="connsiteY10" fmla="*/ 7787 h 10063"/>
                    <a:gd name="connsiteX11" fmla="*/ 82 w 9993"/>
                    <a:gd name="connsiteY11" fmla="*/ 9311 h 10063"/>
                    <a:gd name="connsiteX12" fmla="*/ 791 w 9993"/>
                    <a:gd name="connsiteY12" fmla="*/ 10013 h 10063"/>
                    <a:gd name="connsiteX0" fmla="*/ 792 w 10021"/>
                    <a:gd name="connsiteY0" fmla="*/ 9992 h 10042"/>
                    <a:gd name="connsiteX1" fmla="*/ 2362 w 10021"/>
                    <a:gd name="connsiteY1" fmla="*/ 9810 h 10042"/>
                    <a:gd name="connsiteX2" fmla="*/ 2865 w 10021"/>
                    <a:gd name="connsiteY2" fmla="*/ 8416 h 10042"/>
                    <a:gd name="connsiteX3" fmla="*/ 5293 w 10021"/>
                    <a:gd name="connsiteY3" fmla="*/ 7569 h 10042"/>
                    <a:gd name="connsiteX4" fmla="*/ 9439 w 10021"/>
                    <a:gd name="connsiteY4" fmla="*/ 5963 h 10042"/>
                    <a:gd name="connsiteX5" fmla="*/ 9742 w 10021"/>
                    <a:gd name="connsiteY5" fmla="*/ 2466 h 10042"/>
                    <a:gd name="connsiteX6" fmla="*/ 7081 w 10021"/>
                    <a:gd name="connsiteY6" fmla="*/ 109 h 10042"/>
                    <a:gd name="connsiteX7" fmla="*/ 3309 w 10021"/>
                    <a:gd name="connsiteY7" fmla="*/ 872 h 10042"/>
                    <a:gd name="connsiteX8" fmla="*/ 2185 w 10021"/>
                    <a:gd name="connsiteY8" fmla="*/ 5053 h 10042"/>
                    <a:gd name="connsiteX9" fmla="*/ 1650 w 10021"/>
                    <a:gd name="connsiteY9" fmla="*/ 6992 h 10042"/>
                    <a:gd name="connsiteX10" fmla="*/ 200 w 10021"/>
                    <a:gd name="connsiteY10" fmla="*/ 7780 h 10042"/>
                    <a:gd name="connsiteX11" fmla="*/ 82 w 10021"/>
                    <a:gd name="connsiteY11" fmla="*/ 9295 h 10042"/>
                    <a:gd name="connsiteX12" fmla="*/ 792 w 10021"/>
                    <a:gd name="connsiteY12" fmla="*/ 9992 h 10042"/>
                    <a:gd name="connsiteX0" fmla="*/ 792 w 10006"/>
                    <a:gd name="connsiteY0" fmla="*/ 10056 h 10106"/>
                    <a:gd name="connsiteX1" fmla="*/ 2362 w 10006"/>
                    <a:gd name="connsiteY1" fmla="*/ 9874 h 10106"/>
                    <a:gd name="connsiteX2" fmla="*/ 2865 w 10006"/>
                    <a:gd name="connsiteY2" fmla="*/ 8480 h 10106"/>
                    <a:gd name="connsiteX3" fmla="*/ 5293 w 10006"/>
                    <a:gd name="connsiteY3" fmla="*/ 7633 h 10106"/>
                    <a:gd name="connsiteX4" fmla="*/ 9439 w 10006"/>
                    <a:gd name="connsiteY4" fmla="*/ 6027 h 10106"/>
                    <a:gd name="connsiteX5" fmla="*/ 9742 w 10006"/>
                    <a:gd name="connsiteY5" fmla="*/ 2530 h 10106"/>
                    <a:gd name="connsiteX6" fmla="*/ 7299 w 10006"/>
                    <a:gd name="connsiteY6" fmla="*/ 99 h 10106"/>
                    <a:gd name="connsiteX7" fmla="*/ 3309 w 10006"/>
                    <a:gd name="connsiteY7" fmla="*/ 936 h 10106"/>
                    <a:gd name="connsiteX8" fmla="*/ 2185 w 10006"/>
                    <a:gd name="connsiteY8" fmla="*/ 5117 h 10106"/>
                    <a:gd name="connsiteX9" fmla="*/ 1650 w 10006"/>
                    <a:gd name="connsiteY9" fmla="*/ 7056 h 10106"/>
                    <a:gd name="connsiteX10" fmla="*/ 200 w 10006"/>
                    <a:gd name="connsiteY10" fmla="*/ 7844 h 10106"/>
                    <a:gd name="connsiteX11" fmla="*/ 82 w 10006"/>
                    <a:gd name="connsiteY11" fmla="*/ 9359 h 10106"/>
                    <a:gd name="connsiteX12" fmla="*/ 792 w 10006"/>
                    <a:gd name="connsiteY12" fmla="*/ 10056 h 10106"/>
                    <a:gd name="connsiteX0" fmla="*/ 792 w 10079"/>
                    <a:gd name="connsiteY0" fmla="*/ 10054 h 10104"/>
                    <a:gd name="connsiteX1" fmla="*/ 2362 w 10079"/>
                    <a:gd name="connsiteY1" fmla="*/ 9872 h 10104"/>
                    <a:gd name="connsiteX2" fmla="*/ 2865 w 10079"/>
                    <a:gd name="connsiteY2" fmla="*/ 8478 h 10104"/>
                    <a:gd name="connsiteX3" fmla="*/ 5293 w 10079"/>
                    <a:gd name="connsiteY3" fmla="*/ 7631 h 10104"/>
                    <a:gd name="connsiteX4" fmla="*/ 9439 w 10079"/>
                    <a:gd name="connsiteY4" fmla="*/ 6025 h 10104"/>
                    <a:gd name="connsiteX5" fmla="*/ 9851 w 10079"/>
                    <a:gd name="connsiteY5" fmla="*/ 2491 h 10104"/>
                    <a:gd name="connsiteX6" fmla="*/ 7299 w 10079"/>
                    <a:gd name="connsiteY6" fmla="*/ 97 h 10104"/>
                    <a:gd name="connsiteX7" fmla="*/ 3309 w 10079"/>
                    <a:gd name="connsiteY7" fmla="*/ 934 h 10104"/>
                    <a:gd name="connsiteX8" fmla="*/ 2185 w 10079"/>
                    <a:gd name="connsiteY8" fmla="*/ 5115 h 10104"/>
                    <a:gd name="connsiteX9" fmla="*/ 1650 w 10079"/>
                    <a:gd name="connsiteY9" fmla="*/ 7054 h 10104"/>
                    <a:gd name="connsiteX10" fmla="*/ 200 w 10079"/>
                    <a:gd name="connsiteY10" fmla="*/ 7842 h 10104"/>
                    <a:gd name="connsiteX11" fmla="*/ 82 w 10079"/>
                    <a:gd name="connsiteY11" fmla="*/ 9357 h 10104"/>
                    <a:gd name="connsiteX12" fmla="*/ 792 w 10079"/>
                    <a:gd name="connsiteY12" fmla="*/ 10054 h 10104"/>
                    <a:gd name="connsiteX0" fmla="*/ 792 w 9989"/>
                    <a:gd name="connsiteY0" fmla="*/ 10054 h 10104"/>
                    <a:gd name="connsiteX1" fmla="*/ 2362 w 9989"/>
                    <a:gd name="connsiteY1" fmla="*/ 9872 h 10104"/>
                    <a:gd name="connsiteX2" fmla="*/ 2865 w 9989"/>
                    <a:gd name="connsiteY2" fmla="*/ 8478 h 10104"/>
                    <a:gd name="connsiteX3" fmla="*/ 5293 w 9989"/>
                    <a:gd name="connsiteY3" fmla="*/ 7631 h 10104"/>
                    <a:gd name="connsiteX4" fmla="*/ 9185 w 9989"/>
                    <a:gd name="connsiteY4" fmla="*/ 6285 h 10104"/>
                    <a:gd name="connsiteX5" fmla="*/ 9851 w 9989"/>
                    <a:gd name="connsiteY5" fmla="*/ 2491 h 10104"/>
                    <a:gd name="connsiteX6" fmla="*/ 7299 w 9989"/>
                    <a:gd name="connsiteY6" fmla="*/ 97 h 10104"/>
                    <a:gd name="connsiteX7" fmla="*/ 3309 w 9989"/>
                    <a:gd name="connsiteY7" fmla="*/ 934 h 10104"/>
                    <a:gd name="connsiteX8" fmla="*/ 2185 w 9989"/>
                    <a:gd name="connsiteY8" fmla="*/ 5115 h 10104"/>
                    <a:gd name="connsiteX9" fmla="*/ 1650 w 9989"/>
                    <a:gd name="connsiteY9" fmla="*/ 7054 h 10104"/>
                    <a:gd name="connsiteX10" fmla="*/ 200 w 9989"/>
                    <a:gd name="connsiteY10" fmla="*/ 7842 h 10104"/>
                    <a:gd name="connsiteX11" fmla="*/ 82 w 9989"/>
                    <a:gd name="connsiteY11" fmla="*/ 9357 h 10104"/>
                    <a:gd name="connsiteX12" fmla="*/ 792 w 9989"/>
                    <a:gd name="connsiteY12" fmla="*/ 10054 h 10104"/>
                    <a:gd name="connsiteX0" fmla="*/ 793 w 10000"/>
                    <a:gd name="connsiteY0" fmla="*/ 9988 h 10038"/>
                    <a:gd name="connsiteX1" fmla="*/ 2365 w 10000"/>
                    <a:gd name="connsiteY1" fmla="*/ 9807 h 10038"/>
                    <a:gd name="connsiteX2" fmla="*/ 2868 w 10000"/>
                    <a:gd name="connsiteY2" fmla="*/ 8428 h 10038"/>
                    <a:gd name="connsiteX3" fmla="*/ 5299 w 10000"/>
                    <a:gd name="connsiteY3" fmla="*/ 7589 h 10038"/>
                    <a:gd name="connsiteX4" fmla="*/ 9195 w 10000"/>
                    <a:gd name="connsiteY4" fmla="*/ 6257 h 10038"/>
                    <a:gd name="connsiteX5" fmla="*/ 9862 w 10000"/>
                    <a:gd name="connsiteY5" fmla="*/ 2502 h 10038"/>
                    <a:gd name="connsiteX6" fmla="*/ 7307 w 10000"/>
                    <a:gd name="connsiteY6" fmla="*/ 133 h 10038"/>
                    <a:gd name="connsiteX7" fmla="*/ 3495 w 10000"/>
                    <a:gd name="connsiteY7" fmla="*/ 814 h 10038"/>
                    <a:gd name="connsiteX8" fmla="*/ 2187 w 10000"/>
                    <a:gd name="connsiteY8" fmla="*/ 5099 h 10038"/>
                    <a:gd name="connsiteX9" fmla="*/ 1652 w 10000"/>
                    <a:gd name="connsiteY9" fmla="*/ 7018 h 10038"/>
                    <a:gd name="connsiteX10" fmla="*/ 200 w 10000"/>
                    <a:gd name="connsiteY10" fmla="*/ 7798 h 10038"/>
                    <a:gd name="connsiteX11" fmla="*/ 82 w 10000"/>
                    <a:gd name="connsiteY11" fmla="*/ 9298 h 10038"/>
                    <a:gd name="connsiteX12" fmla="*/ 793 w 10000"/>
                    <a:gd name="connsiteY12" fmla="*/ 9988 h 10038"/>
                    <a:gd name="connsiteX0" fmla="*/ 793 w 10000"/>
                    <a:gd name="connsiteY0" fmla="*/ 10012 h 10062"/>
                    <a:gd name="connsiteX1" fmla="*/ 2365 w 10000"/>
                    <a:gd name="connsiteY1" fmla="*/ 9831 h 10062"/>
                    <a:gd name="connsiteX2" fmla="*/ 2868 w 10000"/>
                    <a:gd name="connsiteY2" fmla="*/ 8452 h 10062"/>
                    <a:gd name="connsiteX3" fmla="*/ 5299 w 10000"/>
                    <a:gd name="connsiteY3" fmla="*/ 7613 h 10062"/>
                    <a:gd name="connsiteX4" fmla="*/ 9195 w 10000"/>
                    <a:gd name="connsiteY4" fmla="*/ 6281 h 10062"/>
                    <a:gd name="connsiteX5" fmla="*/ 9862 w 10000"/>
                    <a:gd name="connsiteY5" fmla="*/ 2526 h 10062"/>
                    <a:gd name="connsiteX6" fmla="*/ 7307 w 10000"/>
                    <a:gd name="connsiteY6" fmla="*/ 157 h 10062"/>
                    <a:gd name="connsiteX7" fmla="*/ 3677 w 10000"/>
                    <a:gd name="connsiteY7" fmla="*/ 764 h 10062"/>
                    <a:gd name="connsiteX8" fmla="*/ 2187 w 10000"/>
                    <a:gd name="connsiteY8" fmla="*/ 5123 h 10062"/>
                    <a:gd name="connsiteX9" fmla="*/ 1652 w 10000"/>
                    <a:gd name="connsiteY9" fmla="*/ 7042 h 10062"/>
                    <a:gd name="connsiteX10" fmla="*/ 200 w 10000"/>
                    <a:gd name="connsiteY10" fmla="*/ 7822 h 10062"/>
                    <a:gd name="connsiteX11" fmla="*/ 82 w 10000"/>
                    <a:gd name="connsiteY11" fmla="*/ 9322 h 10062"/>
                    <a:gd name="connsiteX12" fmla="*/ 793 w 10000"/>
                    <a:gd name="connsiteY12" fmla="*/ 10012 h 10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0000" h="10062">
                      <a:moveTo>
                        <a:pt x="793" y="10012"/>
                      </a:moveTo>
                      <a:cubicBezTo>
                        <a:pt x="1178" y="10102"/>
                        <a:pt x="2023" y="10087"/>
                        <a:pt x="2365" y="9831"/>
                      </a:cubicBezTo>
                      <a:cubicBezTo>
                        <a:pt x="2705" y="9577"/>
                        <a:pt x="2379" y="8827"/>
                        <a:pt x="2868" y="8452"/>
                      </a:cubicBezTo>
                      <a:cubicBezTo>
                        <a:pt x="3357" y="8078"/>
                        <a:pt x="4245" y="7976"/>
                        <a:pt x="5299" y="7613"/>
                      </a:cubicBezTo>
                      <a:cubicBezTo>
                        <a:pt x="6353" y="7251"/>
                        <a:pt x="8434" y="7128"/>
                        <a:pt x="9195" y="6281"/>
                      </a:cubicBezTo>
                      <a:cubicBezTo>
                        <a:pt x="9956" y="5434"/>
                        <a:pt x="10176" y="3547"/>
                        <a:pt x="9862" y="2526"/>
                      </a:cubicBezTo>
                      <a:cubicBezTo>
                        <a:pt x="9548" y="1506"/>
                        <a:pt x="8338" y="451"/>
                        <a:pt x="7307" y="157"/>
                      </a:cubicBezTo>
                      <a:cubicBezTo>
                        <a:pt x="6276" y="-137"/>
                        <a:pt x="4530" y="-63"/>
                        <a:pt x="3677" y="764"/>
                      </a:cubicBezTo>
                      <a:cubicBezTo>
                        <a:pt x="2824" y="1592"/>
                        <a:pt x="2525" y="4077"/>
                        <a:pt x="2187" y="5123"/>
                      </a:cubicBezTo>
                      <a:cubicBezTo>
                        <a:pt x="1850" y="6169"/>
                        <a:pt x="1978" y="6593"/>
                        <a:pt x="1652" y="7042"/>
                      </a:cubicBezTo>
                      <a:cubicBezTo>
                        <a:pt x="1326" y="7493"/>
                        <a:pt x="467" y="7448"/>
                        <a:pt x="200" y="7822"/>
                      </a:cubicBezTo>
                      <a:cubicBezTo>
                        <a:pt x="-67" y="8197"/>
                        <a:pt x="-23" y="8961"/>
                        <a:pt x="82" y="9322"/>
                      </a:cubicBezTo>
                      <a:cubicBezTo>
                        <a:pt x="185" y="9682"/>
                        <a:pt x="406" y="9921"/>
                        <a:pt x="793" y="10012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>
                        <a:alpha val="20000"/>
                      </a:srgbClr>
                    </a:gs>
                    <a:gs pos="100000">
                      <a:srgbClr val="000099">
                        <a:alpha val="50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 algn="ctr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</p:grpSp>
          <p:sp>
            <p:nvSpPr>
              <p:cNvPr id="255" name="Freeform 116">
                <a:extLst>
                  <a:ext uri="{FF2B5EF4-FFF2-40B4-BE49-F238E27FC236}">
                    <a16:creationId xmlns:a16="http://schemas.microsoft.com/office/drawing/2014/main" id="{BD9CEFA8-BD02-4F9A-849B-2D00F18A210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700600" y="3932573"/>
                <a:ext cx="1186590" cy="1180003"/>
              </a:xfrm>
              <a:custGeom>
                <a:avLst/>
                <a:gdLst>
                  <a:gd name="T0" fmla="*/ 141173 w 692"/>
                  <a:gd name="T1" fmla="*/ 1591945 h 660"/>
                  <a:gd name="T2" fmla="*/ 399178 w 692"/>
                  <a:gd name="T3" fmla="*/ 1562735 h 660"/>
                  <a:gd name="T4" fmla="*/ 481935 w 692"/>
                  <a:gd name="T5" fmla="*/ 1338792 h 660"/>
                  <a:gd name="T6" fmla="*/ 881113 w 692"/>
                  <a:gd name="T7" fmla="*/ 1202478 h 660"/>
                  <a:gd name="T8" fmla="*/ 1562637 w 692"/>
                  <a:gd name="T9" fmla="*/ 944457 h 660"/>
                  <a:gd name="T10" fmla="*/ 1606450 w 692"/>
                  <a:gd name="T11" fmla="*/ 287232 h 660"/>
                  <a:gd name="T12" fmla="*/ 1151289 w 692"/>
                  <a:gd name="T13" fmla="*/ 34078 h 660"/>
                  <a:gd name="T14" fmla="*/ 554955 w 692"/>
                  <a:gd name="T15" fmla="*/ 126577 h 660"/>
                  <a:gd name="T16" fmla="*/ 369970 w 692"/>
                  <a:gd name="T17" fmla="*/ 798407 h 660"/>
                  <a:gd name="T18" fmla="*/ 282346 w 692"/>
                  <a:gd name="T19" fmla="*/ 1109980 h 660"/>
                  <a:gd name="T20" fmla="*/ 43812 w 692"/>
                  <a:gd name="T21" fmla="*/ 1236557 h 660"/>
                  <a:gd name="T22" fmla="*/ 24340 w 692"/>
                  <a:gd name="T23" fmla="*/ 1479973 h 660"/>
                  <a:gd name="T24" fmla="*/ 141173 w 692"/>
                  <a:gd name="T25" fmla="*/ 1591945 h 6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connsiteX0" fmla="*/ 773 w 9767"/>
                  <a:gd name="connsiteY0" fmla="*/ 9888 h 9938"/>
                  <a:gd name="connsiteX1" fmla="*/ 2305 w 9767"/>
                  <a:gd name="connsiteY1" fmla="*/ 9706 h 9938"/>
                  <a:gd name="connsiteX2" fmla="*/ 2796 w 9767"/>
                  <a:gd name="connsiteY2" fmla="*/ 8312 h 9938"/>
                  <a:gd name="connsiteX3" fmla="*/ 5166 w 9767"/>
                  <a:gd name="connsiteY3" fmla="*/ 7464 h 9938"/>
                  <a:gd name="connsiteX4" fmla="*/ 9212 w 9767"/>
                  <a:gd name="connsiteY4" fmla="*/ 5858 h 9938"/>
                  <a:gd name="connsiteX5" fmla="*/ 9473 w 9767"/>
                  <a:gd name="connsiteY5" fmla="*/ 1767 h 9938"/>
                  <a:gd name="connsiteX6" fmla="*/ 6805 w 9767"/>
                  <a:gd name="connsiteY6" fmla="*/ 79 h 9938"/>
                  <a:gd name="connsiteX7" fmla="*/ 3230 w 9767"/>
                  <a:gd name="connsiteY7" fmla="*/ 767 h 9938"/>
                  <a:gd name="connsiteX8" fmla="*/ 2132 w 9767"/>
                  <a:gd name="connsiteY8" fmla="*/ 4949 h 9938"/>
                  <a:gd name="connsiteX9" fmla="*/ 1611 w 9767"/>
                  <a:gd name="connsiteY9" fmla="*/ 6888 h 9938"/>
                  <a:gd name="connsiteX10" fmla="*/ 195 w 9767"/>
                  <a:gd name="connsiteY10" fmla="*/ 7676 h 9938"/>
                  <a:gd name="connsiteX11" fmla="*/ 80 w 9767"/>
                  <a:gd name="connsiteY11" fmla="*/ 9191 h 9938"/>
                  <a:gd name="connsiteX12" fmla="*/ 773 w 9767"/>
                  <a:gd name="connsiteY12" fmla="*/ 9888 h 9938"/>
                  <a:gd name="connsiteX0" fmla="*/ 791 w 9993"/>
                  <a:gd name="connsiteY0" fmla="*/ 10013 h 10063"/>
                  <a:gd name="connsiteX1" fmla="*/ 2360 w 9993"/>
                  <a:gd name="connsiteY1" fmla="*/ 9830 h 10063"/>
                  <a:gd name="connsiteX2" fmla="*/ 2863 w 9993"/>
                  <a:gd name="connsiteY2" fmla="*/ 8427 h 10063"/>
                  <a:gd name="connsiteX3" fmla="*/ 5289 w 9993"/>
                  <a:gd name="connsiteY3" fmla="*/ 7574 h 10063"/>
                  <a:gd name="connsiteX4" fmla="*/ 9432 w 9993"/>
                  <a:gd name="connsiteY4" fmla="*/ 5958 h 10063"/>
                  <a:gd name="connsiteX5" fmla="*/ 9699 w 9993"/>
                  <a:gd name="connsiteY5" fmla="*/ 1841 h 10063"/>
                  <a:gd name="connsiteX6" fmla="*/ 7076 w 9993"/>
                  <a:gd name="connsiteY6" fmla="*/ 67 h 10063"/>
                  <a:gd name="connsiteX7" fmla="*/ 3307 w 9993"/>
                  <a:gd name="connsiteY7" fmla="*/ 835 h 10063"/>
                  <a:gd name="connsiteX8" fmla="*/ 2183 w 9993"/>
                  <a:gd name="connsiteY8" fmla="*/ 5043 h 10063"/>
                  <a:gd name="connsiteX9" fmla="*/ 1649 w 9993"/>
                  <a:gd name="connsiteY9" fmla="*/ 6994 h 10063"/>
                  <a:gd name="connsiteX10" fmla="*/ 200 w 9993"/>
                  <a:gd name="connsiteY10" fmla="*/ 7787 h 10063"/>
                  <a:gd name="connsiteX11" fmla="*/ 82 w 9993"/>
                  <a:gd name="connsiteY11" fmla="*/ 9311 h 10063"/>
                  <a:gd name="connsiteX12" fmla="*/ 791 w 9993"/>
                  <a:gd name="connsiteY12" fmla="*/ 10013 h 10063"/>
                  <a:gd name="connsiteX0" fmla="*/ 792 w 10021"/>
                  <a:gd name="connsiteY0" fmla="*/ 9992 h 10042"/>
                  <a:gd name="connsiteX1" fmla="*/ 2362 w 10021"/>
                  <a:gd name="connsiteY1" fmla="*/ 9810 h 10042"/>
                  <a:gd name="connsiteX2" fmla="*/ 2865 w 10021"/>
                  <a:gd name="connsiteY2" fmla="*/ 8416 h 10042"/>
                  <a:gd name="connsiteX3" fmla="*/ 5293 w 10021"/>
                  <a:gd name="connsiteY3" fmla="*/ 7569 h 10042"/>
                  <a:gd name="connsiteX4" fmla="*/ 9439 w 10021"/>
                  <a:gd name="connsiteY4" fmla="*/ 5963 h 10042"/>
                  <a:gd name="connsiteX5" fmla="*/ 9742 w 10021"/>
                  <a:gd name="connsiteY5" fmla="*/ 2466 h 10042"/>
                  <a:gd name="connsiteX6" fmla="*/ 7081 w 10021"/>
                  <a:gd name="connsiteY6" fmla="*/ 109 h 10042"/>
                  <a:gd name="connsiteX7" fmla="*/ 3309 w 10021"/>
                  <a:gd name="connsiteY7" fmla="*/ 872 h 10042"/>
                  <a:gd name="connsiteX8" fmla="*/ 2185 w 10021"/>
                  <a:gd name="connsiteY8" fmla="*/ 5053 h 10042"/>
                  <a:gd name="connsiteX9" fmla="*/ 1650 w 10021"/>
                  <a:gd name="connsiteY9" fmla="*/ 6992 h 10042"/>
                  <a:gd name="connsiteX10" fmla="*/ 200 w 10021"/>
                  <a:gd name="connsiteY10" fmla="*/ 7780 h 10042"/>
                  <a:gd name="connsiteX11" fmla="*/ 82 w 10021"/>
                  <a:gd name="connsiteY11" fmla="*/ 9295 h 10042"/>
                  <a:gd name="connsiteX12" fmla="*/ 792 w 10021"/>
                  <a:gd name="connsiteY12" fmla="*/ 9992 h 10042"/>
                  <a:gd name="connsiteX0" fmla="*/ 792 w 10006"/>
                  <a:gd name="connsiteY0" fmla="*/ 10056 h 10106"/>
                  <a:gd name="connsiteX1" fmla="*/ 2362 w 10006"/>
                  <a:gd name="connsiteY1" fmla="*/ 9874 h 10106"/>
                  <a:gd name="connsiteX2" fmla="*/ 2865 w 10006"/>
                  <a:gd name="connsiteY2" fmla="*/ 8480 h 10106"/>
                  <a:gd name="connsiteX3" fmla="*/ 5293 w 10006"/>
                  <a:gd name="connsiteY3" fmla="*/ 7633 h 10106"/>
                  <a:gd name="connsiteX4" fmla="*/ 9439 w 10006"/>
                  <a:gd name="connsiteY4" fmla="*/ 6027 h 10106"/>
                  <a:gd name="connsiteX5" fmla="*/ 9742 w 10006"/>
                  <a:gd name="connsiteY5" fmla="*/ 2530 h 10106"/>
                  <a:gd name="connsiteX6" fmla="*/ 7299 w 10006"/>
                  <a:gd name="connsiteY6" fmla="*/ 99 h 10106"/>
                  <a:gd name="connsiteX7" fmla="*/ 3309 w 10006"/>
                  <a:gd name="connsiteY7" fmla="*/ 936 h 10106"/>
                  <a:gd name="connsiteX8" fmla="*/ 2185 w 10006"/>
                  <a:gd name="connsiteY8" fmla="*/ 5117 h 10106"/>
                  <a:gd name="connsiteX9" fmla="*/ 1650 w 10006"/>
                  <a:gd name="connsiteY9" fmla="*/ 7056 h 10106"/>
                  <a:gd name="connsiteX10" fmla="*/ 200 w 10006"/>
                  <a:gd name="connsiteY10" fmla="*/ 7844 h 10106"/>
                  <a:gd name="connsiteX11" fmla="*/ 82 w 10006"/>
                  <a:gd name="connsiteY11" fmla="*/ 9359 h 10106"/>
                  <a:gd name="connsiteX12" fmla="*/ 792 w 10006"/>
                  <a:gd name="connsiteY12" fmla="*/ 10056 h 10106"/>
                  <a:gd name="connsiteX0" fmla="*/ 792 w 10079"/>
                  <a:gd name="connsiteY0" fmla="*/ 10054 h 10104"/>
                  <a:gd name="connsiteX1" fmla="*/ 2362 w 10079"/>
                  <a:gd name="connsiteY1" fmla="*/ 9872 h 10104"/>
                  <a:gd name="connsiteX2" fmla="*/ 2865 w 10079"/>
                  <a:gd name="connsiteY2" fmla="*/ 8478 h 10104"/>
                  <a:gd name="connsiteX3" fmla="*/ 5293 w 10079"/>
                  <a:gd name="connsiteY3" fmla="*/ 7631 h 10104"/>
                  <a:gd name="connsiteX4" fmla="*/ 9439 w 10079"/>
                  <a:gd name="connsiteY4" fmla="*/ 6025 h 10104"/>
                  <a:gd name="connsiteX5" fmla="*/ 9851 w 10079"/>
                  <a:gd name="connsiteY5" fmla="*/ 2491 h 10104"/>
                  <a:gd name="connsiteX6" fmla="*/ 7299 w 10079"/>
                  <a:gd name="connsiteY6" fmla="*/ 97 h 10104"/>
                  <a:gd name="connsiteX7" fmla="*/ 3309 w 10079"/>
                  <a:gd name="connsiteY7" fmla="*/ 934 h 10104"/>
                  <a:gd name="connsiteX8" fmla="*/ 2185 w 10079"/>
                  <a:gd name="connsiteY8" fmla="*/ 5115 h 10104"/>
                  <a:gd name="connsiteX9" fmla="*/ 1650 w 10079"/>
                  <a:gd name="connsiteY9" fmla="*/ 7054 h 10104"/>
                  <a:gd name="connsiteX10" fmla="*/ 200 w 10079"/>
                  <a:gd name="connsiteY10" fmla="*/ 7842 h 10104"/>
                  <a:gd name="connsiteX11" fmla="*/ 82 w 10079"/>
                  <a:gd name="connsiteY11" fmla="*/ 9357 h 10104"/>
                  <a:gd name="connsiteX12" fmla="*/ 792 w 10079"/>
                  <a:gd name="connsiteY12" fmla="*/ 10054 h 10104"/>
                  <a:gd name="connsiteX0" fmla="*/ 792 w 9989"/>
                  <a:gd name="connsiteY0" fmla="*/ 10054 h 10104"/>
                  <a:gd name="connsiteX1" fmla="*/ 2362 w 9989"/>
                  <a:gd name="connsiteY1" fmla="*/ 9872 h 10104"/>
                  <a:gd name="connsiteX2" fmla="*/ 2865 w 9989"/>
                  <a:gd name="connsiteY2" fmla="*/ 8478 h 10104"/>
                  <a:gd name="connsiteX3" fmla="*/ 5293 w 9989"/>
                  <a:gd name="connsiteY3" fmla="*/ 7631 h 10104"/>
                  <a:gd name="connsiteX4" fmla="*/ 9185 w 9989"/>
                  <a:gd name="connsiteY4" fmla="*/ 6285 h 10104"/>
                  <a:gd name="connsiteX5" fmla="*/ 9851 w 9989"/>
                  <a:gd name="connsiteY5" fmla="*/ 2491 h 10104"/>
                  <a:gd name="connsiteX6" fmla="*/ 7299 w 9989"/>
                  <a:gd name="connsiteY6" fmla="*/ 97 h 10104"/>
                  <a:gd name="connsiteX7" fmla="*/ 3309 w 9989"/>
                  <a:gd name="connsiteY7" fmla="*/ 934 h 10104"/>
                  <a:gd name="connsiteX8" fmla="*/ 2185 w 9989"/>
                  <a:gd name="connsiteY8" fmla="*/ 5115 h 10104"/>
                  <a:gd name="connsiteX9" fmla="*/ 1650 w 9989"/>
                  <a:gd name="connsiteY9" fmla="*/ 7054 h 10104"/>
                  <a:gd name="connsiteX10" fmla="*/ 200 w 9989"/>
                  <a:gd name="connsiteY10" fmla="*/ 7842 h 10104"/>
                  <a:gd name="connsiteX11" fmla="*/ 82 w 9989"/>
                  <a:gd name="connsiteY11" fmla="*/ 9357 h 10104"/>
                  <a:gd name="connsiteX12" fmla="*/ 792 w 9989"/>
                  <a:gd name="connsiteY12" fmla="*/ 10054 h 10104"/>
                  <a:gd name="connsiteX0" fmla="*/ 793 w 10000"/>
                  <a:gd name="connsiteY0" fmla="*/ 9988 h 10038"/>
                  <a:gd name="connsiteX1" fmla="*/ 2365 w 10000"/>
                  <a:gd name="connsiteY1" fmla="*/ 9807 h 10038"/>
                  <a:gd name="connsiteX2" fmla="*/ 2868 w 10000"/>
                  <a:gd name="connsiteY2" fmla="*/ 8428 h 10038"/>
                  <a:gd name="connsiteX3" fmla="*/ 5299 w 10000"/>
                  <a:gd name="connsiteY3" fmla="*/ 7589 h 10038"/>
                  <a:gd name="connsiteX4" fmla="*/ 9195 w 10000"/>
                  <a:gd name="connsiteY4" fmla="*/ 6257 h 10038"/>
                  <a:gd name="connsiteX5" fmla="*/ 9862 w 10000"/>
                  <a:gd name="connsiteY5" fmla="*/ 2502 h 10038"/>
                  <a:gd name="connsiteX6" fmla="*/ 7307 w 10000"/>
                  <a:gd name="connsiteY6" fmla="*/ 133 h 10038"/>
                  <a:gd name="connsiteX7" fmla="*/ 3495 w 10000"/>
                  <a:gd name="connsiteY7" fmla="*/ 814 h 10038"/>
                  <a:gd name="connsiteX8" fmla="*/ 2187 w 10000"/>
                  <a:gd name="connsiteY8" fmla="*/ 5099 h 10038"/>
                  <a:gd name="connsiteX9" fmla="*/ 1652 w 10000"/>
                  <a:gd name="connsiteY9" fmla="*/ 7018 h 10038"/>
                  <a:gd name="connsiteX10" fmla="*/ 200 w 10000"/>
                  <a:gd name="connsiteY10" fmla="*/ 7798 h 10038"/>
                  <a:gd name="connsiteX11" fmla="*/ 82 w 10000"/>
                  <a:gd name="connsiteY11" fmla="*/ 9298 h 10038"/>
                  <a:gd name="connsiteX12" fmla="*/ 793 w 10000"/>
                  <a:gd name="connsiteY12" fmla="*/ 9988 h 10038"/>
                  <a:gd name="connsiteX0" fmla="*/ 793 w 10000"/>
                  <a:gd name="connsiteY0" fmla="*/ 10012 h 10062"/>
                  <a:gd name="connsiteX1" fmla="*/ 2365 w 10000"/>
                  <a:gd name="connsiteY1" fmla="*/ 9831 h 10062"/>
                  <a:gd name="connsiteX2" fmla="*/ 2868 w 10000"/>
                  <a:gd name="connsiteY2" fmla="*/ 8452 h 10062"/>
                  <a:gd name="connsiteX3" fmla="*/ 5299 w 10000"/>
                  <a:gd name="connsiteY3" fmla="*/ 7613 h 10062"/>
                  <a:gd name="connsiteX4" fmla="*/ 9195 w 10000"/>
                  <a:gd name="connsiteY4" fmla="*/ 6281 h 10062"/>
                  <a:gd name="connsiteX5" fmla="*/ 9862 w 10000"/>
                  <a:gd name="connsiteY5" fmla="*/ 2526 h 10062"/>
                  <a:gd name="connsiteX6" fmla="*/ 7307 w 10000"/>
                  <a:gd name="connsiteY6" fmla="*/ 157 h 10062"/>
                  <a:gd name="connsiteX7" fmla="*/ 3677 w 10000"/>
                  <a:gd name="connsiteY7" fmla="*/ 764 h 10062"/>
                  <a:gd name="connsiteX8" fmla="*/ 2187 w 10000"/>
                  <a:gd name="connsiteY8" fmla="*/ 5123 h 10062"/>
                  <a:gd name="connsiteX9" fmla="*/ 1652 w 10000"/>
                  <a:gd name="connsiteY9" fmla="*/ 7042 h 10062"/>
                  <a:gd name="connsiteX10" fmla="*/ 200 w 10000"/>
                  <a:gd name="connsiteY10" fmla="*/ 7822 h 10062"/>
                  <a:gd name="connsiteX11" fmla="*/ 82 w 10000"/>
                  <a:gd name="connsiteY11" fmla="*/ 9322 h 10062"/>
                  <a:gd name="connsiteX12" fmla="*/ 793 w 10000"/>
                  <a:gd name="connsiteY12" fmla="*/ 10012 h 10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000" h="10062">
                    <a:moveTo>
                      <a:pt x="793" y="10012"/>
                    </a:moveTo>
                    <a:cubicBezTo>
                      <a:pt x="1178" y="10102"/>
                      <a:pt x="2023" y="10087"/>
                      <a:pt x="2365" y="9831"/>
                    </a:cubicBezTo>
                    <a:cubicBezTo>
                      <a:pt x="2705" y="9577"/>
                      <a:pt x="2379" y="8827"/>
                      <a:pt x="2868" y="8452"/>
                    </a:cubicBezTo>
                    <a:cubicBezTo>
                      <a:pt x="3357" y="8078"/>
                      <a:pt x="4245" y="7976"/>
                      <a:pt x="5299" y="7613"/>
                    </a:cubicBezTo>
                    <a:cubicBezTo>
                      <a:pt x="6353" y="7251"/>
                      <a:pt x="8434" y="7128"/>
                      <a:pt x="9195" y="6281"/>
                    </a:cubicBezTo>
                    <a:cubicBezTo>
                      <a:pt x="9956" y="5434"/>
                      <a:pt x="10176" y="3547"/>
                      <a:pt x="9862" y="2526"/>
                    </a:cubicBezTo>
                    <a:cubicBezTo>
                      <a:pt x="9548" y="1506"/>
                      <a:pt x="8338" y="451"/>
                      <a:pt x="7307" y="157"/>
                    </a:cubicBezTo>
                    <a:cubicBezTo>
                      <a:pt x="6276" y="-137"/>
                      <a:pt x="4530" y="-63"/>
                      <a:pt x="3677" y="764"/>
                    </a:cubicBezTo>
                    <a:cubicBezTo>
                      <a:pt x="2824" y="1592"/>
                      <a:pt x="2525" y="4077"/>
                      <a:pt x="2187" y="5123"/>
                    </a:cubicBezTo>
                    <a:cubicBezTo>
                      <a:pt x="1850" y="6169"/>
                      <a:pt x="1978" y="6593"/>
                      <a:pt x="1652" y="7042"/>
                    </a:cubicBezTo>
                    <a:cubicBezTo>
                      <a:pt x="1326" y="7493"/>
                      <a:pt x="467" y="7448"/>
                      <a:pt x="200" y="7822"/>
                    </a:cubicBezTo>
                    <a:cubicBezTo>
                      <a:pt x="-67" y="8197"/>
                      <a:pt x="-23" y="8961"/>
                      <a:pt x="82" y="9322"/>
                    </a:cubicBezTo>
                    <a:cubicBezTo>
                      <a:pt x="185" y="9682"/>
                      <a:pt x="406" y="9921"/>
                      <a:pt x="793" y="100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alpha val="20000"/>
                    </a:srgbClr>
                  </a:gs>
                  <a:gs pos="100000">
                    <a:srgbClr val="FFC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56" name="Freeform 116">
                <a:extLst>
                  <a:ext uri="{FF2B5EF4-FFF2-40B4-BE49-F238E27FC236}">
                    <a16:creationId xmlns:a16="http://schemas.microsoft.com/office/drawing/2014/main" id="{719BE046-CC68-411E-AA44-AA50EF2AAA1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702934" y="3939274"/>
                <a:ext cx="1186590" cy="1180003"/>
              </a:xfrm>
              <a:custGeom>
                <a:avLst/>
                <a:gdLst>
                  <a:gd name="T0" fmla="*/ 141173 w 692"/>
                  <a:gd name="T1" fmla="*/ 1591945 h 660"/>
                  <a:gd name="T2" fmla="*/ 399178 w 692"/>
                  <a:gd name="T3" fmla="*/ 1562735 h 660"/>
                  <a:gd name="T4" fmla="*/ 481935 w 692"/>
                  <a:gd name="T5" fmla="*/ 1338792 h 660"/>
                  <a:gd name="T6" fmla="*/ 881113 w 692"/>
                  <a:gd name="T7" fmla="*/ 1202478 h 660"/>
                  <a:gd name="T8" fmla="*/ 1562637 w 692"/>
                  <a:gd name="T9" fmla="*/ 944457 h 660"/>
                  <a:gd name="T10" fmla="*/ 1606450 w 692"/>
                  <a:gd name="T11" fmla="*/ 287232 h 660"/>
                  <a:gd name="T12" fmla="*/ 1151289 w 692"/>
                  <a:gd name="T13" fmla="*/ 34078 h 660"/>
                  <a:gd name="T14" fmla="*/ 554955 w 692"/>
                  <a:gd name="T15" fmla="*/ 126577 h 660"/>
                  <a:gd name="T16" fmla="*/ 369970 w 692"/>
                  <a:gd name="T17" fmla="*/ 798407 h 660"/>
                  <a:gd name="T18" fmla="*/ 282346 w 692"/>
                  <a:gd name="T19" fmla="*/ 1109980 h 660"/>
                  <a:gd name="T20" fmla="*/ 43812 w 692"/>
                  <a:gd name="T21" fmla="*/ 1236557 h 660"/>
                  <a:gd name="T22" fmla="*/ 24340 w 692"/>
                  <a:gd name="T23" fmla="*/ 1479973 h 660"/>
                  <a:gd name="T24" fmla="*/ 141173 w 692"/>
                  <a:gd name="T25" fmla="*/ 1591945 h 6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connsiteX0" fmla="*/ 773 w 9767"/>
                  <a:gd name="connsiteY0" fmla="*/ 9888 h 9938"/>
                  <a:gd name="connsiteX1" fmla="*/ 2305 w 9767"/>
                  <a:gd name="connsiteY1" fmla="*/ 9706 h 9938"/>
                  <a:gd name="connsiteX2" fmla="*/ 2796 w 9767"/>
                  <a:gd name="connsiteY2" fmla="*/ 8312 h 9938"/>
                  <a:gd name="connsiteX3" fmla="*/ 5166 w 9767"/>
                  <a:gd name="connsiteY3" fmla="*/ 7464 h 9938"/>
                  <a:gd name="connsiteX4" fmla="*/ 9212 w 9767"/>
                  <a:gd name="connsiteY4" fmla="*/ 5858 h 9938"/>
                  <a:gd name="connsiteX5" fmla="*/ 9473 w 9767"/>
                  <a:gd name="connsiteY5" fmla="*/ 1767 h 9938"/>
                  <a:gd name="connsiteX6" fmla="*/ 6805 w 9767"/>
                  <a:gd name="connsiteY6" fmla="*/ 79 h 9938"/>
                  <a:gd name="connsiteX7" fmla="*/ 3230 w 9767"/>
                  <a:gd name="connsiteY7" fmla="*/ 767 h 9938"/>
                  <a:gd name="connsiteX8" fmla="*/ 2132 w 9767"/>
                  <a:gd name="connsiteY8" fmla="*/ 4949 h 9938"/>
                  <a:gd name="connsiteX9" fmla="*/ 1611 w 9767"/>
                  <a:gd name="connsiteY9" fmla="*/ 6888 h 9938"/>
                  <a:gd name="connsiteX10" fmla="*/ 195 w 9767"/>
                  <a:gd name="connsiteY10" fmla="*/ 7676 h 9938"/>
                  <a:gd name="connsiteX11" fmla="*/ 80 w 9767"/>
                  <a:gd name="connsiteY11" fmla="*/ 9191 h 9938"/>
                  <a:gd name="connsiteX12" fmla="*/ 773 w 9767"/>
                  <a:gd name="connsiteY12" fmla="*/ 9888 h 9938"/>
                  <a:gd name="connsiteX0" fmla="*/ 791 w 9993"/>
                  <a:gd name="connsiteY0" fmla="*/ 10013 h 10063"/>
                  <a:gd name="connsiteX1" fmla="*/ 2360 w 9993"/>
                  <a:gd name="connsiteY1" fmla="*/ 9830 h 10063"/>
                  <a:gd name="connsiteX2" fmla="*/ 2863 w 9993"/>
                  <a:gd name="connsiteY2" fmla="*/ 8427 h 10063"/>
                  <a:gd name="connsiteX3" fmla="*/ 5289 w 9993"/>
                  <a:gd name="connsiteY3" fmla="*/ 7574 h 10063"/>
                  <a:gd name="connsiteX4" fmla="*/ 9432 w 9993"/>
                  <a:gd name="connsiteY4" fmla="*/ 5958 h 10063"/>
                  <a:gd name="connsiteX5" fmla="*/ 9699 w 9993"/>
                  <a:gd name="connsiteY5" fmla="*/ 1841 h 10063"/>
                  <a:gd name="connsiteX6" fmla="*/ 7076 w 9993"/>
                  <a:gd name="connsiteY6" fmla="*/ 67 h 10063"/>
                  <a:gd name="connsiteX7" fmla="*/ 3307 w 9993"/>
                  <a:gd name="connsiteY7" fmla="*/ 835 h 10063"/>
                  <a:gd name="connsiteX8" fmla="*/ 2183 w 9993"/>
                  <a:gd name="connsiteY8" fmla="*/ 5043 h 10063"/>
                  <a:gd name="connsiteX9" fmla="*/ 1649 w 9993"/>
                  <a:gd name="connsiteY9" fmla="*/ 6994 h 10063"/>
                  <a:gd name="connsiteX10" fmla="*/ 200 w 9993"/>
                  <a:gd name="connsiteY10" fmla="*/ 7787 h 10063"/>
                  <a:gd name="connsiteX11" fmla="*/ 82 w 9993"/>
                  <a:gd name="connsiteY11" fmla="*/ 9311 h 10063"/>
                  <a:gd name="connsiteX12" fmla="*/ 791 w 9993"/>
                  <a:gd name="connsiteY12" fmla="*/ 10013 h 10063"/>
                  <a:gd name="connsiteX0" fmla="*/ 792 w 10021"/>
                  <a:gd name="connsiteY0" fmla="*/ 9992 h 10042"/>
                  <a:gd name="connsiteX1" fmla="*/ 2362 w 10021"/>
                  <a:gd name="connsiteY1" fmla="*/ 9810 h 10042"/>
                  <a:gd name="connsiteX2" fmla="*/ 2865 w 10021"/>
                  <a:gd name="connsiteY2" fmla="*/ 8416 h 10042"/>
                  <a:gd name="connsiteX3" fmla="*/ 5293 w 10021"/>
                  <a:gd name="connsiteY3" fmla="*/ 7569 h 10042"/>
                  <a:gd name="connsiteX4" fmla="*/ 9439 w 10021"/>
                  <a:gd name="connsiteY4" fmla="*/ 5963 h 10042"/>
                  <a:gd name="connsiteX5" fmla="*/ 9742 w 10021"/>
                  <a:gd name="connsiteY5" fmla="*/ 2466 h 10042"/>
                  <a:gd name="connsiteX6" fmla="*/ 7081 w 10021"/>
                  <a:gd name="connsiteY6" fmla="*/ 109 h 10042"/>
                  <a:gd name="connsiteX7" fmla="*/ 3309 w 10021"/>
                  <a:gd name="connsiteY7" fmla="*/ 872 h 10042"/>
                  <a:gd name="connsiteX8" fmla="*/ 2185 w 10021"/>
                  <a:gd name="connsiteY8" fmla="*/ 5053 h 10042"/>
                  <a:gd name="connsiteX9" fmla="*/ 1650 w 10021"/>
                  <a:gd name="connsiteY9" fmla="*/ 6992 h 10042"/>
                  <a:gd name="connsiteX10" fmla="*/ 200 w 10021"/>
                  <a:gd name="connsiteY10" fmla="*/ 7780 h 10042"/>
                  <a:gd name="connsiteX11" fmla="*/ 82 w 10021"/>
                  <a:gd name="connsiteY11" fmla="*/ 9295 h 10042"/>
                  <a:gd name="connsiteX12" fmla="*/ 792 w 10021"/>
                  <a:gd name="connsiteY12" fmla="*/ 9992 h 10042"/>
                  <a:gd name="connsiteX0" fmla="*/ 792 w 10006"/>
                  <a:gd name="connsiteY0" fmla="*/ 10056 h 10106"/>
                  <a:gd name="connsiteX1" fmla="*/ 2362 w 10006"/>
                  <a:gd name="connsiteY1" fmla="*/ 9874 h 10106"/>
                  <a:gd name="connsiteX2" fmla="*/ 2865 w 10006"/>
                  <a:gd name="connsiteY2" fmla="*/ 8480 h 10106"/>
                  <a:gd name="connsiteX3" fmla="*/ 5293 w 10006"/>
                  <a:gd name="connsiteY3" fmla="*/ 7633 h 10106"/>
                  <a:gd name="connsiteX4" fmla="*/ 9439 w 10006"/>
                  <a:gd name="connsiteY4" fmla="*/ 6027 h 10106"/>
                  <a:gd name="connsiteX5" fmla="*/ 9742 w 10006"/>
                  <a:gd name="connsiteY5" fmla="*/ 2530 h 10106"/>
                  <a:gd name="connsiteX6" fmla="*/ 7299 w 10006"/>
                  <a:gd name="connsiteY6" fmla="*/ 99 h 10106"/>
                  <a:gd name="connsiteX7" fmla="*/ 3309 w 10006"/>
                  <a:gd name="connsiteY7" fmla="*/ 936 h 10106"/>
                  <a:gd name="connsiteX8" fmla="*/ 2185 w 10006"/>
                  <a:gd name="connsiteY8" fmla="*/ 5117 h 10106"/>
                  <a:gd name="connsiteX9" fmla="*/ 1650 w 10006"/>
                  <a:gd name="connsiteY9" fmla="*/ 7056 h 10106"/>
                  <a:gd name="connsiteX10" fmla="*/ 200 w 10006"/>
                  <a:gd name="connsiteY10" fmla="*/ 7844 h 10106"/>
                  <a:gd name="connsiteX11" fmla="*/ 82 w 10006"/>
                  <a:gd name="connsiteY11" fmla="*/ 9359 h 10106"/>
                  <a:gd name="connsiteX12" fmla="*/ 792 w 10006"/>
                  <a:gd name="connsiteY12" fmla="*/ 10056 h 10106"/>
                  <a:gd name="connsiteX0" fmla="*/ 792 w 10079"/>
                  <a:gd name="connsiteY0" fmla="*/ 10054 h 10104"/>
                  <a:gd name="connsiteX1" fmla="*/ 2362 w 10079"/>
                  <a:gd name="connsiteY1" fmla="*/ 9872 h 10104"/>
                  <a:gd name="connsiteX2" fmla="*/ 2865 w 10079"/>
                  <a:gd name="connsiteY2" fmla="*/ 8478 h 10104"/>
                  <a:gd name="connsiteX3" fmla="*/ 5293 w 10079"/>
                  <a:gd name="connsiteY3" fmla="*/ 7631 h 10104"/>
                  <a:gd name="connsiteX4" fmla="*/ 9439 w 10079"/>
                  <a:gd name="connsiteY4" fmla="*/ 6025 h 10104"/>
                  <a:gd name="connsiteX5" fmla="*/ 9851 w 10079"/>
                  <a:gd name="connsiteY5" fmla="*/ 2491 h 10104"/>
                  <a:gd name="connsiteX6" fmla="*/ 7299 w 10079"/>
                  <a:gd name="connsiteY6" fmla="*/ 97 h 10104"/>
                  <a:gd name="connsiteX7" fmla="*/ 3309 w 10079"/>
                  <a:gd name="connsiteY7" fmla="*/ 934 h 10104"/>
                  <a:gd name="connsiteX8" fmla="*/ 2185 w 10079"/>
                  <a:gd name="connsiteY8" fmla="*/ 5115 h 10104"/>
                  <a:gd name="connsiteX9" fmla="*/ 1650 w 10079"/>
                  <a:gd name="connsiteY9" fmla="*/ 7054 h 10104"/>
                  <a:gd name="connsiteX10" fmla="*/ 200 w 10079"/>
                  <a:gd name="connsiteY10" fmla="*/ 7842 h 10104"/>
                  <a:gd name="connsiteX11" fmla="*/ 82 w 10079"/>
                  <a:gd name="connsiteY11" fmla="*/ 9357 h 10104"/>
                  <a:gd name="connsiteX12" fmla="*/ 792 w 10079"/>
                  <a:gd name="connsiteY12" fmla="*/ 10054 h 10104"/>
                  <a:gd name="connsiteX0" fmla="*/ 792 w 9989"/>
                  <a:gd name="connsiteY0" fmla="*/ 10054 h 10104"/>
                  <a:gd name="connsiteX1" fmla="*/ 2362 w 9989"/>
                  <a:gd name="connsiteY1" fmla="*/ 9872 h 10104"/>
                  <a:gd name="connsiteX2" fmla="*/ 2865 w 9989"/>
                  <a:gd name="connsiteY2" fmla="*/ 8478 h 10104"/>
                  <a:gd name="connsiteX3" fmla="*/ 5293 w 9989"/>
                  <a:gd name="connsiteY3" fmla="*/ 7631 h 10104"/>
                  <a:gd name="connsiteX4" fmla="*/ 9185 w 9989"/>
                  <a:gd name="connsiteY4" fmla="*/ 6285 h 10104"/>
                  <a:gd name="connsiteX5" fmla="*/ 9851 w 9989"/>
                  <a:gd name="connsiteY5" fmla="*/ 2491 h 10104"/>
                  <a:gd name="connsiteX6" fmla="*/ 7299 w 9989"/>
                  <a:gd name="connsiteY6" fmla="*/ 97 h 10104"/>
                  <a:gd name="connsiteX7" fmla="*/ 3309 w 9989"/>
                  <a:gd name="connsiteY7" fmla="*/ 934 h 10104"/>
                  <a:gd name="connsiteX8" fmla="*/ 2185 w 9989"/>
                  <a:gd name="connsiteY8" fmla="*/ 5115 h 10104"/>
                  <a:gd name="connsiteX9" fmla="*/ 1650 w 9989"/>
                  <a:gd name="connsiteY9" fmla="*/ 7054 h 10104"/>
                  <a:gd name="connsiteX10" fmla="*/ 200 w 9989"/>
                  <a:gd name="connsiteY10" fmla="*/ 7842 h 10104"/>
                  <a:gd name="connsiteX11" fmla="*/ 82 w 9989"/>
                  <a:gd name="connsiteY11" fmla="*/ 9357 h 10104"/>
                  <a:gd name="connsiteX12" fmla="*/ 792 w 9989"/>
                  <a:gd name="connsiteY12" fmla="*/ 10054 h 10104"/>
                  <a:gd name="connsiteX0" fmla="*/ 793 w 10000"/>
                  <a:gd name="connsiteY0" fmla="*/ 9988 h 10038"/>
                  <a:gd name="connsiteX1" fmla="*/ 2365 w 10000"/>
                  <a:gd name="connsiteY1" fmla="*/ 9807 h 10038"/>
                  <a:gd name="connsiteX2" fmla="*/ 2868 w 10000"/>
                  <a:gd name="connsiteY2" fmla="*/ 8428 h 10038"/>
                  <a:gd name="connsiteX3" fmla="*/ 5299 w 10000"/>
                  <a:gd name="connsiteY3" fmla="*/ 7589 h 10038"/>
                  <a:gd name="connsiteX4" fmla="*/ 9195 w 10000"/>
                  <a:gd name="connsiteY4" fmla="*/ 6257 h 10038"/>
                  <a:gd name="connsiteX5" fmla="*/ 9862 w 10000"/>
                  <a:gd name="connsiteY5" fmla="*/ 2502 h 10038"/>
                  <a:gd name="connsiteX6" fmla="*/ 7307 w 10000"/>
                  <a:gd name="connsiteY6" fmla="*/ 133 h 10038"/>
                  <a:gd name="connsiteX7" fmla="*/ 3495 w 10000"/>
                  <a:gd name="connsiteY7" fmla="*/ 814 h 10038"/>
                  <a:gd name="connsiteX8" fmla="*/ 2187 w 10000"/>
                  <a:gd name="connsiteY8" fmla="*/ 5099 h 10038"/>
                  <a:gd name="connsiteX9" fmla="*/ 1652 w 10000"/>
                  <a:gd name="connsiteY9" fmla="*/ 7018 h 10038"/>
                  <a:gd name="connsiteX10" fmla="*/ 200 w 10000"/>
                  <a:gd name="connsiteY10" fmla="*/ 7798 h 10038"/>
                  <a:gd name="connsiteX11" fmla="*/ 82 w 10000"/>
                  <a:gd name="connsiteY11" fmla="*/ 9298 h 10038"/>
                  <a:gd name="connsiteX12" fmla="*/ 793 w 10000"/>
                  <a:gd name="connsiteY12" fmla="*/ 9988 h 10038"/>
                  <a:gd name="connsiteX0" fmla="*/ 793 w 10000"/>
                  <a:gd name="connsiteY0" fmla="*/ 10012 h 10062"/>
                  <a:gd name="connsiteX1" fmla="*/ 2365 w 10000"/>
                  <a:gd name="connsiteY1" fmla="*/ 9831 h 10062"/>
                  <a:gd name="connsiteX2" fmla="*/ 2868 w 10000"/>
                  <a:gd name="connsiteY2" fmla="*/ 8452 h 10062"/>
                  <a:gd name="connsiteX3" fmla="*/ 5299 w 10000"/>
                  <a:gd name="connsiteY3" fmla="*/ 7613 h 10062"/>
                  <a:gd name="connsiteX4" fmla="*/ 9195 w 10000"/>
                  <a:gd name="connsiteY4" fmla="*/ 6281 h 10062"/>
                  <a:gd name="connsiteX5" fmla="*/ 9862 w 10000"/>
                  <a:gd name="connsiteY5" fmla="*/ 2526 h 10062"/>
                  <a:gd name="connsiteX6" fmla="*/ 7307 w 10000"/>
                  <a:gd name="connsiteY6" fmla="*/ 157 h 10062"/>
                  <a:gd name="connsiteX7" fmla="*/ 3677 w 10000"/>
                  <a:gd name="connsiteY7" fmla="*/ 764 h 10062"/>
                  <a:gd name="connsiteX8" fmla="*/ 2187 w 10000"/>
                  <a:gd name="connsiteY8" fmla="*/ 5123 h 10062"/>
                  <a:gd name="connsiteX9" fmla="*/ 1652 w 10000"/>
                  <a:gd name="connsiteY9" fmla="*/ 7042 h 10062"/>
                  <a:gd name="connsiteX10" fmla="*/ 200 w 10000"/>
                  <a:gd name="connsiteY10" fmla="*/ 7822 h 10062"/>
                  <a:gd name="connsiteX11" fmla="*/ 82 w 10000"/>
                  <a:gd name="connsiteY11" fmla="*/ 9322 h 10062"/>
                  <a:gd name="connsiteX12" fmla="*/ 793 w 10000"/>
                  <a:gd name="connsiteY12" fmla="*/ 10012 h 10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000" h="10062">
                    <a:moveTo>
                      <a:pt x="793" y="10012"/>
                    </a:moveTo>
                    <a:cubicBezTo>
                      <a:pt x="1178" y="10102"/>
                      <a:pt x="2023" y="10087"/>
                      <a:pt x="2365" y="9831"/>
                    </a:cubicBezTo>
                    <a:cubicBezTo>
                      <a:pt x="2705" y="9577"/>
                      <a:pt x="2379" y="8827"/>
                      <a:pt x="2868" y="8452"/>
                    </a:cubicBezTo>
                    <a:cubicBezTo>
                      <a:pt x="3357" y="8078"/>
                      <a:pt x="4245" y="7976"/>
                      <a:pt x="5299" y="7613"/>
                    </a:cubicBezTo>
                    <a:cubicBezTo>
                      <a:pt x="6353" y="7251"/>
                      <a:pt x="8434" y="7128"/>
                      <a:pt x="9195" y="6281"/>
                    </a:cubicBezTo>
                    <a:cubicBezTo>
                      <a:pt x="9956" y="5434"/>
                      <a:pt x="10176" y="3547"/>
                      <a:pt x="9862" y="2526"/>
                    </a:cubicBezTo>
                    <a:cubicBezTo>
                      <a:pt x="9548" y="1506"/>
                      <a:pt x="8338" y="451"/>
                      <a:pt x="7307" y="157"/>
                    </a:cubicBezTo>
                    <a:cubicBezTo>
                      <a:pt x="6276" y="-137"/>
                      <a:pt x="4530" y="-63"/>
                      <a:pt x="3677" y="764"/>
                    </a:cubicBezTo>
                    <a:cubicBezTo>
                      <a:pt x="2824" y="1592"/>
                      <a:pt x="2525" y="4077"/>
                      <a:pt x="2187" y="5123"/>
                    </a:cubicBezTo>
                    <a:cubicBezTo>
                      <a:pt x="1850" y="6169"/>
                      <a:pt x="1978" y="6593"/>
                      <a:pt x="1652" y="7042"/>
                    </a:cubicBezTo>
                    <a:cubicBezTo>
                      <a:pt x="1326" y="7493"/>
                      <a:pt x="467" y="7448"/>
                      <a:pt x="200" y="7822"/>
                    </a:cubicBezTo>
                    <a:cubicBezTo>
                      <a:pt x="-67" y="8197"/>
                      <a:pt x="-23" y="8961"/>
                      <a:pt x="82" y="9322"/>
                    </a:cubicBezTo>
                    <a:cubicBezTo>
                      <a:pt x="185" y="9682"/>
                      <a:pt x="406" y="9921"/>
                      <a:pt x="793" y="100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0000FF">
                      <a:alpha val="20000"/>
                    </a:srgb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57" name="Text Box 18">
                <a:extLst>
                  <a:ext uri="{FF2B5EF4-FFF2-40B4-BE49-F238E27FC236}">
                    <a16:creationId xmlns:a16="http://schemas.microsoft.com/office/drawing/2014/main" id="{8F97E863-CA08-4799-8B0C-43D9896B5C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0229" y="4650675"/>
                <a:ext cx="679450" cy="579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H</a:t>
                </a:r>
              </a:p>
            </p:txBody>
          </p:sp>
          <p:sp>
            <p:nvSpPr>
              <p:cNvPr id="258" name="Oval 50">
                <a:extLst>
                  <a:ext uri="{FF2B5EF4-FFF2-40B4-BE49-F238E27FC236}">
                    <a16:creationId xmlns:a16="http://schemas.microsoft.com/office/drawing/2014/main" id="{F79BC659-E3B4-45F6-B96A-53553B12F0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6964595" y="4514471"/>
                <a:ext cx="106363" cy="106362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60" name="Text Box 18">
                <a:extLst>
                  <a:ext uri="{FF2B5EF4-FFF2-40B4-BE49-F238E27FC236}">
                    <a16:creationId xmlns:a16="http://schemas.microsoft.com/office/drawing/2014/main" id="{F7E021D6-6AB8-4754-AE92-EB2A585FB1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35865" y="4650675"/>
                <a:ext cx="679450" cy="579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H</a:t>
                </a:r>
              </a:p>
            </p:txBody>
          </p:sp>
          <p:sp>
            <p:nvSpPr>
              <p:cNvPr id="261" name="Rectangle 42">
                <a:extLst>
                  <a:ext uri="{FF2B5EF4-FFF2-40B4-BE49-F238E27FC236}">
                    <a16:creationId xmlns:a16="http://schemas.microsoft.com/office/drawing/2014/main" id="{25447BEF-9258-4B00-92A6-F691B1D96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21317" y="4534783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altLang="en-US" dirty="0">
                    <a:solidFill>
                      <a:srgbClr val="FF0000"/>
                    </a:solidFill>
                  </a:rPr>
                  <a:t>δ</a:t>
                </a:r>
                <a:r>
                  <a:rPr lang="en-US" altLang="en-US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66" name="Rectangle 42">
                <a:extLst>
                  <a:ext uri="{FF2B5EF4-FFF2-40B4-BE49-F238E27FC236}">
                    <a16:creationId xmlns:a16="http://schemas.microsoft.com/office/drawing/2014/main" id="{34D496C7-E7D6-43B5-AB52-49C3114F3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1939" y="4534783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altLang="en-US" dirty="0">
                    <a:solidFill>
                      <a:srgbClr val="FF0000"/>
                    </a:solidFill>
                  </a:rPr>
                  <a:t>δ</a:t>
                </a:r>
                <a:r>
                  <a:rPr lang="en-US" altLang="en-US" dirty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44AFAC80-E452-45BB-A814-2C2C3C34B16D}"/>
                  </a:ext>
                </a:extLst>
              </p:cNvPr>
              <p:cNvGrpSpPr/>
              <p:nvPr/>
            </p:nvGrpSpPr>
            <p:grpSpPr>
              <a:xfrm>
                <a:off x="6812853" y="4077389"/>
                <a:ext cx="679450" cy="579438"/>
                <a:chOff x="6757010" y="2145284"/>
                <a:chExt cx="679450" cy="579438"/>
              </a:xfrm>
            </p:grpSpPr>
            <p:sp>
              <p:nvSpPr>
                <p:cNvPr id="270" name="Text Box 17">
                  <a:extLst>
                    <a:ext uri="{FF2B5EF4-FFF2-40B4-BE49-F238E27FC236}">
                      <a16:creationId xmlns:a16="http://schemas.microsoft.com/office/drawing/2014/main" id="{2A1B7DF5-DF86-4CCE-A5E6-7CE794FB85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757010" y="2145284"/>
                  <a:ext cx="679450" cy="5794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3200" b="1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O</a:t>
                  </a:r>
                </a:p>
              </p:txBody>
            </p: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id="{FA756AFC-EAC2-4B95-89DC-B79463136AB7}"/>
                    </a:ext>
                  </a:extLst>
                </p:cNvPr>
                <p:cNvGrpSpPr/>
                <p:nvPr/>
              </p:nvGrpSpPr>
              <p:grpSpPr>
                <a:xfrm>
                  <a:off x="6806291" y="2172272"/>
                  <a:ext cx="580888" cy="223837"/>
                  <a:chOff x="6807810" y="2172272"/>
                  <a:chExt cx="580888" cy="223837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88B55B4-895C-4480-A724-F214FBD561D1}"/>
                      </a:ext>
                    </a:extLst>
                  </p:cNvPr>
                  <p:cNvGrpSpPr/>
                  <p:nvPr/>
                </p:nvGrpSpPr>
                <p:grpSpPr>
                  <a:xfrm>
                    <a:off x="6807810" y="2172272"/>
                    <a:ext cx="225425" cy="223837"/>
                    <a:chOff x="6807810" y="2172272"/>
                    <a:chExt cx="225425" cy="223837"/>
                  </a:xfrm>
                </p:grpSpPr>
                <p:sp>
                  <p:nvSpPr>
                    <p:cNvPr id="279" name="Oval 49">
                      <a:extLst>
                        <a:ext uri="{FF2B5EF4-FFF2-40B4-BE49-F238E27FC236}">
                          <a16:creationId xmlns:a16="http://schemas.microsoft.com/office/drawing/2014/main" id="{BDCF5A7B-8DF4-42CA-941D-C5C32A5771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07810" y="2289747"/>
                      <a:ext cx="106362" cy="106362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80" name="Oval 50">
                      <a:extLst>
                        <a:ext uri="{FF2B5EF4-FFF2-40B4-BE49-F238E27FC236}">
                          <a16:creationId xmlns:a16="http://schemas.microsoft.com/office/drawing/2014/main" id="{D2547A0C-EE26-4A2E-9DD8-70A3D05C19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926872" y="2172272"/>
                      <a:ext cx="106363" cy="106362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id="{01E1599E-AF72-437F-B942-FEE60AA0D6A9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7163273" y="2172272"/>
                    <a:ext cx="225425" cy="223837"/>
                    <a:chOff x="6807810" y="2172272"/>
                    <a:chExt cx="225425" cy="223837"/>
                  </a:xfrm>
                </p:grpSpPr>
                <p:sp>
                  <p:nvSpPr>
                    <p:cNvPr id="277" name="Oval 49">
                      <a:extLst>
                        <a:ext uri="{FF2B5EF4-FFF2-40B4-BE49-F238E27FC236}">
                          <a16:creationId xmlns:a16="http://schemas.microsoft.com/office/drawing/2014/main" id="{540588EE-854E-48F8-A1D0-C43AB4F913A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07810" y="2289747"/>
                      <a:ext cx="106362" cy="106362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278" name="Oval 50">
                      <a:extLst>
                        <a:ext uri="{FF2B5EF4-FFF2-40B4-BE49-F238E27FC236}">
                          <a16:creationId xmlns:a16="http://schemas.microsoft.com/office/drawing/2014/main" id="{473266C6-ED01-4D69-8A15-253D7538318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926872" y="2172272"/>
                      <a:ext cx="106363" cy="106362"/>
                    </a:xfrm>
                    <a:prstGeom prst="ellipse">
                      <a:avLst/>
                    </a:prstGeom>
                    <a:solidFill>
                      <a:srgbClr val="102640"/>
                    </a:solidFill>
                    <a:ln>
                      <a:noFill/>
                    </a:ln>
                    <a:effectLst/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4BA48644-48ED-4752-B6CE-22F79F235181}"/>
                    </a:ext>
                  </a:extLst>
                </p:cNvPr>
                <p:cNvGrpSpPr/>
                <p:nvPr/>
              </p:nvGrpSpPr>
              <p:grpSpPr>
                <a:xfrm flipV="1">
                  <a:off x="6806291" y="2481345"/>
                  <a:ext cx="580888" cy="106362"/>
                  <a:chOff x="6807810" y="2289747"/>
                  <a:chExt cx="580888" cy="106362"/>
                </a:xfrm>
              </p:grpSpPr>
              <p:sp>
                <p:nvSpPr>
                  <p:cNvPr id="273" name="Oval 49">
                    <a:extLst>
                      <a:ext uri="{FF2B5EF4-FFF2-40B4-BE49-F238E27FC236}">
                        <a16:creationId xmlns:a16="http://schemas.microsoft.com/office/drawing/2014/main" id="{E3F7A4DF-A141-4FCC-80A6-549AD0CEC8B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07810" y="2289747"/>
                    <a:ext cx="106362" cy="106362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74" name="Oval 49">
                    <a:extLst>
                      <a:ext uri="{FF2B5EF4-FFF2-40B4-BE49-F238E27FC236}">
                        <a16:creationId xmlns:a16="http://schemas.microsoft.com/office/drawing/2014/main" id="{A2FF22BA-EE99-446E-A5EC-4C52DDB3D9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7282336" y="2289747"/>
                    <a:ext cx="106362" cy="106362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sp>
            <p:nvSpPr>
              <p:cNvPr id="268" name="Rectangle 31">
                <a:extLst>
                  <a:ext uri="{FF2B5EF4-FFF2-40B4-BE49-F238E27FC236}">
                    <a16:creationId xmlns:a16="http://schemas.microsoft.com/office/drawing/2014/main" id="{F662EABD-FA71-4C4F-A2CA-AF92957050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8862" y="3607717"/>
                <a:ext cx="395288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l-GR" altLang="en-US" dirty="0">
                    <a:solidFill>
                      <a:srgbClr val="0000FF"/>
                    </a:solidFill>
                  </a:rPr>
                  <a:t>δ</a:t>
                </a:r>
                <a:r>
                  <a:rPr lang="en-US" altLang="en-US" baseline="30000" dirty="0">
                    <a:solidFill>
                      <a:srgbClr val="0000FF"/>
                    </a:solidFill>
                  </a:rPr>
                  <a:t>–</a:t>
                </a:r>
              </a:p>
            </p:txBody>
          </p:sp>
          <p:sp>
            <p:nvSpPr>
              <p:cNvPr id="269" name="Oval 50">
                <a:extLst>
                  <a:ext uri="{FF2B5EF4-FFF2-40B4-BE49-F238E27FC236}">
                    <a16:creationId xmlns:a16="http://schemas.microsoft.com/office/drawing/2014/main" id="{6F44B913-6031-443E-AB06-30C99B573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 flipV="1">
                <a:off x="7222872" y="4511132"/>
                <a:ext cx="106363" cy="106362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49A3C46D-4131-409F-BBA5-1542CFC35CD6}"/>
              </a:ext>
            </a:extLst>
          </p:cNvPr>
          <p:cNvSpPr txBox="1"/>
          <p:nvPr/>
        </p:nvSpPr>
        <p:spPr>
          <a:xfrm>
            <a:off x="4723307" y="2436321"/>
            <a:ext cx="16723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dirty="0"/>
              <a:t> pulls the electrons little more strongly than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2000" dirty="0"/>
              <a:t>, but not enough to take electrons away.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5512D4AD-3164-4D64-95EB-C957DBBAECB6}"/>
              </a:ext>
            </a:extLst>
          </p:cNvPr>
          <p:cNvSpPr txBox="1"/>
          <p:nvPr/>
        </p:nvSpPr>
        <p:spPr>
          <a:xfrm>
            <a:off x="4723307" y="5504312"/>
            <a:ext cx="4327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dirty="0"/>
              <a:t> gets most of the energy , but not all, so has a partial negative (</a:t>
            </a:r>
            <a:r>
              <a:rPr lang="el-GR" altLang="en-US" sz="2000" dirty="0">
                <a:solidFill>
                  <a:srgbClr val="0000FF"/>
                </a:solidFill>
              </a:rPr>
              <a:t>δ</a:t>
            </a:r>
            <a:r>
              <a:rPr lang="en-US" altLang="en-US" sz="2000" dirty="0">
                <a:solidFill>
                  <a:srgbClr val="0000FF"/>
                </a:solidFill>
              </a:rPr>
              <a:t>–</a:t>
            </a:r>
            <a:r>
              <a:rPr lang="en-US" altLang="en-US" sz="2000" dirty="0"/>
              <a:t>) charge;</a:t>
            </a:r>
            <a:br>
              <a:rPr lang="en-US" altLang="en-US" sz="2000" dirty="0"/>
            </a:b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altLang="en-US" sz="2000" dirty="0"/>
              <a:t> looses most but not all, so has a partial positive (</a:t>
            </a:r>
            <a:r>
              <a:rPr lang="el-GR" altLang="en-US" sz="2000" dirty="0">
                <a:solidFill>
                  <a:srgbClr val="FF0000"/>
                </a:solidFill>
              </a:rPr>
              <a:t>δ</a:t>
            </a:r>
            <a:r>
              <a:rPr lang="en-US" altLang="en-US" sz="2000" dirty="0">
                <a:solidFill>
                  <a:srgbClr val="FF0000"/>
                </a:solidFill>
              </a:rPr>
              <a:t>+</a:t>
            </a:r>
            <a:r>
              <a:rPr lang="en-US" altLang="en-US" sz="2000" dirty="0"/>
              <a:t>)</a:t>
            </a:r>
            <a:endParaRPr lang="en-US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4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98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-0.07986 -0.0962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-4815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-0.04827 -0.0592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-296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-0.06059 -0.0775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-388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6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49 0.05694 L -0.00086 2.22222E-6 " pathEditMode="relative" rAng="0" ptsTypes="AA">
                                      <p:cBhvr>
                                        <p:cTn id="73" dur="2000" spd="-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-2847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022E-16 L 0.02795 0.0430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2153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0.07275 -0.1006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" y="-5046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05798 -0.07777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9" y="-3889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04548 -0.0608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-3056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1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116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116"/>
                                        </p:tgtEl>
                                      </p:cBhvr>
                                      <p:by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4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27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9" dur="2000" fill="hold"/>
                                        <p:tgtEl>
                                          <p:spTgt spid="24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249"/>
                                        </p:tgtEl>
                                      </p:cBhvr>
                                      <p:by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3 0.02291 L -0.00087 4.07407E-6 " pathEditMode="relative" rAng="0" ptsTypes="AA">
                                      <p:cBhvr>
                                        <p:cTn id="136" dur="2000" spd="-100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" grpId="0" animBg="1"/>
      <p:bldP spid="232" grpId="0"/>
      <p:bldP spid="235" grpId="0" animBg="1"/>
      <p:bldP spid="98" grpId="0" animBg="1"/>
      <p:bldP spid="98" grpId="1" animBg="1"/>
      <p:bldP spid="98" grpId="2" animBg="1"/>
      <p:bldP spid="98" grpId="3" animBg="1"/>
      <p:bldP spid="98" grpId="4" animBg="1"/>
      <p:bldP spid="98" grpId="5" animBg="1"/>
      <p:bldP spid="99" grpId="0" animBg="1"/>
      <p:bldP spid="99" grpId="1" animBg="1"/>
      <p:bldP spid="100" grpId="0" animBg="1"/>
      <p:bldP spid="101" grpId="0" animBg="1"/>
      <p:bldP spid="101" grpId="1" animBg="1"/>
      <p:bldP spid="101" grpId="2" animBg="1"/>
      <p:bldP spid="101" grpId="3" animBg="1"/>
      <p:bldP spid="101" grpId="4" animBg="1"/>
      <p:bldP spid="101" grpId="5" animBg="1"/>
      <p:bldP spid="114" grpId="0" animBg="1"/>
      <p:bldP spid="115" grpId="0"/>
      <p:bldP spid="115" grpId="1"/>
      <p:bldP spid="116" grpId="0" animBg="1"/>
      <p:bldP spid="116" grpId="1" animBg="1"/>
      <p:bldP spid="116" grpId="2" animBg="1"/>
      <p:bldP spid="116" grpId="3" animBg="1"/>
      <p:bldP spid="116" grpId="4" animBg="1"/>
      <p:bldP spid="116" grpId="5" animBg="1"/>
      <p:bldP spid="117" grpId="0" animBg="1"/>
      <p:bldP spid="117" grpId="1" animBg="1"/>
      <p:bldP spid="120" grpId="0"/>
      <p:bldP spid="120" grpId="1"/>
      <p:bldP spid="124" grpId="0"/>
      <p:bldP spid="125" grpId="0"/>
      <p:bldP spid="4" grpId="0"/>
      <p:bldP spid="249" grpId="0" animBg="1"/>
      <p:bldP spid="249" grpId="1" animBg="1"/>
      <p:bldP spid="249" grpId="2" animBg="1"/>
      <p:bldP spid="249" grpId="3" animBg="1"/>
      <p:bldP spid="249" grpId="4" animBg="1"/>
      <p:bldP spid="249" grpId="5" animBg="1"/>
      <p:bldP spid="123" grpId="0"/>
      <p:bldP spid="250" grpId="0" animBg="1"/>
      <p:bldP spid="236" grpId="0"/>
      <p:bldP spid="2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Rectangle 264"/>
          <p:cNvSpPr/>
          <p:nvPr/>
        </p:nvSpPr>
        <p:spPr>
          <a:xfrm>
            <a:off x="123074" y="440380"/>
            <a:ext cx="8921594" cy="546566"/>
          </a:xfrm>
          <a:prstGeom prst="rect">
            <a:avLst/>
          </a:prstGeom>
          <a:gradFill flip="none" rotWithShape="1">
            <a:gsLst>
              <a:gs pos="75000">
                <a:srgbClr val="FFCC66"/>
              </a:gs>
              <a:gs pos="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Continuum of Bonding Types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332" y="440380"/>
            <a:ext cx="2498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/>
              </a:rPr>
              <a:t>Non-Polar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Cov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89924" y="440380"/>
            <a:ext cx="265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Ionic Bonds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44628" y="440380"/>
            <a:ext cx="265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Polar Covalent Bonds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0" y="958193"/>
            <a:ext cx="1429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50/50 Sharing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621780" y="5925639"/>
            <a:ext cx="2191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</a:t>
            </a:r>
            <a:r>
              <a:rPr kumimoji="0" lang="en-US" sz="2400" b="1" i="0" u="none" strike="noStrike" kern="1200" cap="none" spc="0" normalizeH="0" baseline="3000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</a:t>
            </a:r>
            <a:r>
              <a: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0505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</a:t>
            </a:r>
            <a:endParaRPr kumimoji="0" lang="en-US" sz="2400" b="1" i="0" u="none" strike="noStrike" kern="1200" cap="none" spc="0" normalizeH="0" baseline="3000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7810928" y="958193"/>
            <a:ext cx="1333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100/0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Sharing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6538957" y="5276514"/>
            <a:ext cx="2071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Sodium Chloride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3057142" y="958193"/>
            <a:ext cx="3126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75/25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Unequal Sharing</a:t>
            </a:r>
          </a:p>
        </p:txBody>
      </p:sp>
      <p:grpSp>
        <p:nvGrpSpPr>
          <p:cNvPr id="212" name="Group 211"/>
          <p:cNvGrpSpPr/>
          <p:nvPr/>
        </p:nvGrpSpPr>
        <p:grpSpPr>
          <a:xfrm>
            <a:off x="3804249" y="5570709"/>
            <a:ext cx="1535502" cy="1171525"/>
            <a:chOff x="3750152" y="3900480"/>
            <a:chExt cx="1535502" cy="1171525"/>
          </a:xfrm>
        </p:grpSpPr>
        <p:grpSp>
          <p:nvGrpSpPr>
            <p:cNvPr id="167" name="Group 166"/>
            <p:cNvGrpSpPr/>
            <p:nvPr/>
          </p:nvGrpSpPr>
          <p:grpSpPr>
            <a:xfrm rot="18900000">
              <a:off x="4082426" y="4140536"/>
              <a:ext cx="847971" cy="931469"/>
              <a:chOff x="1232190" y="4175682"/>
              <a:chExt cx="847971" cy="931469"/>
            </a:xfrm>
          </p:grpSpPr>
          <p:sp>
            <p:nvSpPr>
              <p:cNvPr id="168" name="TextBox 167"/>
              <p:cNvSpPr txBox="1"/>
              <p:nvPr/>
            </p:nvSpPr>
            <p:spPr>
              <a:xfrm rot="2700000">
                <a:off x="1638301" y="421743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 rot="2700000">
                <a:off x="1638300" y="466529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 rot="2700000">
                <a:off x="1190440" y="4217433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H</a:t>
                </a:r>
              </a:p>
            </p:txBody>
          </p:sp>
          <p:cxnSp>
            <p:nvCxnSpPr>
              <p:cNvPr id="178" name="Straight Connector 177"/>
              <p:cNvCxnSpPr/>
              <p:nvPr/>
            </p:nvCxnSpPr>
            <p:spPr>
              <a:xfrm>
                <a:off x="1588510" y="4430402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 rot="5400000">
                <a:off x="1812441" y="4654333"/>
                <a:ext cx="135330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Rectangle 30"/>
            <p:cNvSpPr>
              <a:spLocks noChangeArrowheads="1"/>
            </p:cNvSpPr>
            <p:nvPr/>
          </p:nvSpPr>
          <p:spPr bwMode="auto">
            <a:xfrm>
              <a:off x="4841154" y="4295216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208" name="Rectangle 31"/>
            <p:cNvSpPr>
              <a:spLocks noChangeArrowheads="1"/>
            </p:cNvSpPr>
            <p:nvPr/>
          </p:nvSpPr>
          <p:spPr bwMode="auto">
            <a:xfrm>
              <a:off x="4448864" y="3900480"/>
              <a:ext cx="3952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–</a:t>
              </a:r>
            </a:p>
          </p:txBody>
        </p:sp>
        <p:sp>
          <p:nvSpPr>
            <p:cNvPr id="209" name="Rectangle 30"/>
            <p:cNvSpPr>
              <a:spLocks noChangeArrowheads="1"/>
            </p:cNvSpPr>
            <p:nvPr/>
          </p:nvSpPr>
          <p:spPr bwMode="auto">
            <a:xfrm>
              <a:off x="3750152" y="4295216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δ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</p:grpSp>
      <p:sp>
        <p:nvSpPr>
          <p:cNvPr id="237" name="TextBox 236"/>
          <p:cNvSpPr txBox="1"/>
          <p:nvPr/>
        </p:nvSpPr>
        <p:spPr>
          <a:xfrm>
            <a:off x="3536342" y="5276514"/>
            <a:ext cx="2071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Water</a:t>
            </a:r>
          </a:p>
        </p:txBody>
      </p:sp>
      <p:cxnSp>
        <p:nvCxnSpPr>
          <p:cNvPr id="269" name="Straight Arrow Connector 268"/>
          <p:cNvCxnSpPr>
            <a:cxnSpLocks/>
          </p:cNvCxnSpPr>
          <p:nvPr/>
        </p:nvCxnSpPr>
        <p:spPr>
          <a:xfrm>
            <a:off x="292781" y="806509"/>
            <a:ext cx="8558439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69248BD9-70E4-4FA4-96CC-03AD6CC5F78F}"/>
              </a:ext>
            </a:extLst>
          </p:cNvPr>
          <p:cNvGrpSpPr/>
          <p:nvPr/>
        </p:nvGrpSpPr>
        <p:grpSpPr>
          <a:xfrm>
            <a:off x="6538957" y="3747036"/>
            <a:ext cx="2466975" cy="1209675"/>
            <a:chOff x="3972296" y="4691981"/>
            <a:chExt cx="2466975" cy="1209675"/>
          </a:xfrm>
        </p:grpSpPr>
        <p:sp>
          <p:nvSpPr>
            <p:cNvPr id="138" name="Text Box 85">
              <a:extLst>
                <a:ext uri="{FF2B5EF4-FFF2-40B4-BE49-F238E27FC236}">
                  <a16:creationId xmlns:a16="http://schemas.microsoft.com/office/drawing/2014/main" id="{2917B80F-F16B-456F-9B73-66977C055E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1846" y="5066631"/>
              <a:ext cx="809625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/>
                <a:t>Na</a:t>
              </a:r>
            </a:p>
          </p:txBody>
        </p:sp>
        <p:sp>
          <p:nvSpPr>
            <p:cNvPr id="139" name="Text Box 95">
              <a:extLst>
                <a:ext uri="{FF2B5EF4-FFF2-40B4-BE49-F238E27FC236}">
                  <a16:creationId xmlns:a16="http://schemas.microsoft.com/office/drawing/2014/main" id="{9F15B703-AFAE-45D4-9A8D-7EFA4BC9E8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733" y="5066631"/>
              <a:ext cx="679450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/>
                <a:t>Cl</a:t>
              </a:r>
            </a:p>
          </p:txBody>
        </p:sp>
        <p:sp>
          <p:nvSpPr>
            <p:cNvPr id="140" name="Oval 97">
              <a:extLst>
                <a:ext uri="{FF2B5EF4-FFF2-40B4-BE49-F238E27FC236}">
                  <a16:creationId xmlns:a16="http://schemas.microsoft.com/office/drawing/2014/main" id="{6226AA04-9A01-4217-B166-FE3BC84F80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42358" y="5388893"/>
              <a:ext cx="106363" cy="10636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1" name="Oval 98">
              <a:extLst>
                <a:ext uri="{FF2B5EF4-FFF2-40B4-BE49-F238E27FC236}">
                  <a16:creationId xmlns:a16="http://schemas.microsoft.com/office/drawing/2014/main" id="{C5648CBF-9EB9-4239-A28D-F7B62D5938B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42358" y="5219031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42" name="Group 99">
              <a:extLst>
                <a:ext uri="{FF2B5EF4-FFF2-40B4-BE49-F238E27FC236}">
                  <a16:creationId xmlns:a16="http://schemas.microsoft.com/office/drawing/2014/main" id="{E5B67DAB-6DC0-4920-8EC6-3859997C95F1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5458989" y="5488112"/>
              <a:ext cx="106363" cy="276225"/>
              <a:chOff x="5044" y="2608"/>
              <a:chExt cx="67" cy="174"/>
            </a:xfrm>
          </p:grpSpPr>
          <p:sp>
            <p:nvSpPr>
              <p:cNvPr id="151" name="Oval 100">
                <a:extLst>
                  <a:ext uri="{FF2B5EF4-FFF2-40B4-BE49-F238E27FC236}">
                    <a16:creationId xmlns:a16="http://schemas.microsoft.com/office/drawing/2014/main" id="{24C1C384-2A29-45CF-A5FE-880E2831A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2" name="Oval 101">
                <a:extLst>
                  <a:ext uri="{FF2B5EF4-FFF2-40B4-BE49-F238E27FC236}">
                    <a16:creationId xmlns:a16="http://schemas.microsoft.com/office/drawing/2014/main" id="{F532CD87-8ED0-4451-988D-795AE1754B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3" name="Group 102">
              <a:extLst>
                <a:ext uri="{FF2B5EF4-FFF2-40B4-BE49-F238E27FC236}">
                  <a16:creationId xmlns:a16="http://schemas.microsoft.com/office/drawing/2014/main" id="{9554D4E2-360E-41D6-83E2-862D381C55F1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5458990" y="4978524"/>
              <a:ext cx="106362" cy="276225"/>
              <a:chOff x="5044" y="2608"/>
              <a:chExt cx="67" cy="174"/>
            </a:xfrm>
          </p:grpSpPr>
          <p:sp>
            <p:nvSpPr>
              <p:cNvPr id="149" name="Oval 103">
                <a:extLst>
                  <a:ext uri="{FF2B5EF4-FFF2-40B4-BE49-F238E27FC236}">
                    <a16:creationId xmlns:a16="http://schemas.microsoft.com/office/drawing/2014/main" id="{E5ED0542-016C-4D23-B9AD-8BE3ADAC6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715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0" name="Oval 104">
                <a:extLst>
                  <a:ext uri="{FF2B5EF4-FFF2-40B4-BE49-F238E27FC236}">
                    <a16:creationId xmlns:a16="http://schemas.microsoft.com/office/drawing/2014/main" id="{F803CEF0-F02D-4B16-8B90-D49E8BCEF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" y="2608"/>
                <a:ext cx="67" cy="6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44" name="Oval 107">
              <a:extLst>
                <a:ext uri="{FF2B5EF4-FFF2-40B4-BE49-F238E27FC236}">
                  <a16:creationId xmlns:a16="http://schemas.microsoft.com/office/drawing/2014/main" id="{4E5283C0-5843-4429-A107-1E02856F554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67683" y="5388893"/>
              <a:ext cx="106363" cy="10636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5" name="Oval 108">
              <a:extLst>
                <a:ext uri="{FF2B5EF4-FFF2-40B4-BE49-F238E27FC236}">
                  <a16:creationId xmlns:a16="http://schemas.microsoft.com/office/drawing/2014/main" id="{A2C4EB66-0BBC-4CBE-8494-A8CB8194304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67683" y="5219031"/>
              <a:ext cx="106363" cy="10636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6" name="Rectangle 109">
              <a:extLst>
                <a:ext uri="{FF2B5EF4-FFF2-40B4-BE49-F238E27FC236}">
                  <a16:creationId xmlns:a16="http://schemas.microsoft.com/office/drawing/2014/main" id="{C9A04C98-C603-4B60-BE3C-F888AC1AD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8121" y="4691981"/>
              <a:ext cx="311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FF"/>
                  </a:solidFill>
                </a:rPr>
                <a:t>–</a:t>
              </a:r>
            </a:p>
          </p:txBody>
        </p:sp>
        <p:sp>
          <p:nvSpPr>
            <p:cNvPr id="147" name="Rectangle 110">
              <a:extLst>
                <a:ext uri="{FF2B5EF4-FFF2-40B4-BE49-F238E27FC236}">
                  <a16:creationId xmlns:a16="http://schemas.microsoft.com/office/drawing/2014/main" id="{CD93B468-E36A-424B-9461-CC0C63366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2296" y="4691981"/>
              <a:ext cx="317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148" name="AutoShape 111">
              <a:extLst>
                <a:ext uri="{FF2B5EF4-FFF2-40B4-BE49-F238E27FC236}">
                  <a16:creationId xmlns:a16="http://schemas.microsoft.com/office/drawing/2014/main" id="{3ED0BFEB-3DD1-4CB5-A430-0B0B9843F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3058" y="4831681"/>
              <a:ext cx="1069975" cy="106997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7ACF4F67-45A3-42FC-A24D-1227C476AE07}"/>
              </a:ext>
            </a:extLst>
          </p:cNvPr>
          <p:cNvGrpSpPr/>
          <p:nvPr/>
        </p:nvGrpSpPr>
        <p:grpSpPr>
          <a:xfrm>
            <a:off x="468747" y="3816886"/>
            <a:ext cx="1669091" cy="1069975"/>
            <a:chOff x="6081711" y="1286689"/>
            <a:chExt cx="1669091" cy="1069975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D78E81B3-DDC1-46B9-BC5E-43F7BEB393A0}"/>
                </a:ext>
              </a:extLst>
            </p:cNvPr>
            <p:cNvGrpSpPr/>
            <p:nvPr/>
          </p:nvGrpSpPr>
          <p:grpSpPr>
            <a:xfrm>
              <a:off x="6081711" y="1286689"/>
              <a:ext cx="1669091" cy="1069975"/>
              <a:chOff x="6764589" y="1674294"/>
              <a:chExt cx="1669091" cy="1069975"/>
            </a:xfrm>
          </p:grpSpPr>
          <p:sp>
            <p:nvSpPr>
              <p:cNvPr id="187" name="AutoShape 111">
                <a:extLst>
                  <a:ext uri="{FF2B5EF4-FFF2-40B4-BE49-F238E27FC236}">
                    <a16:creationId xmlns:a16="http://schemas.microsoft.com/office/drawing/2014/main" id="{B21440A0-BF46-4D7E-B057-D312DCAEF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4589" y="1674294"/>
                <a:ext cx="1669091" cy="10699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00">
                      <a:alpha val="20000"/>
                    </a:srgbClr>
                  </a:gs>
                  <a:gs pos="100000">
                    <a:srgbClr val="FFC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grpSp>
            <p:nvGrpSpPr>
              <p:cNvPr id="188" name="Group 68">
                <a:extLst>
                  <a:ext uri="{FF2B5EF4-FFF2-40B4-BE49-F238E27FC236}">
                    <a16:creationId xmlns:a16="http://schemas.microsoft.com/office/drawing/2014/main" id="{44CEFD17-D01D-4AE9-B5FD-C5DB756435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4680" y="1888606"/>
                <a:ext cx="708025" cy="596900"/>
                <a:chOff x="3999" y="2502"/>
                <a:chExt cx="446" cy="376"/>
              </a:xfrm>
            </p:grpSpPr>
            <p:sp>
              <p:nvSpPr>
                <p:cNvPr id="189" name="Text Box 46">
                  <a:extLst>
                    <a:ext uri="{FF2B5EF4-FFF2-40B4-BE49-F238E27FC236}">
                      <a16:creationId xmlns:a16="http://schemas.microsoft.com/office/drawing/2014/main" id="{F99356AC-DBC9-4AED-9E4F-481E56C584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17" y="2512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3200" b="1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Cl</a:t>
                  </a:r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F6C8130E-01A0-4B92-BDEE-CA341632BC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9" y="2608"/>
                  <a:ext cx="67" cy="67"/>
                </a:xfrm>
                <a:prstGeom prst="ellipse">
                  <a:avLst/>
                </a:prstGeom>
                <a:solidFill>
                  <a:srgbClr val="FF99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191" name="Group 61">
                  <a:extLst>
                    <a:ext uri="{FF2B5EF4-FFF2-40B4-BE49-F238E27FC236}">
                      <a16:creationId xmlns:a16="http://schemas.microsoft.com/office/drawing/2014/main" id="{555114E0-73EE-461C-B31C-E5D34DFB451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758"/>
                  <a:ext cx="67" cy="174"/>
                  <a:chOff x="5024" y="2608"/>
                  <a:chExt cx="67" cy="174"/>
                </a:xfrm>
              </p:grpSpPr>
              <p:sp>
                <p:nvSpPr>
                  <p:cNvPr id="202" name="Oval 62">
                    <a:extLst>
                      <a:ext uri="{FF2B5EF4-FFF2-40B4-BE49-F238E27FC236}">
                        <a16:creationId xmlns:a16="http://schemas.microsoft.com/office/drawing/2014/main" id="{E6769FBA-C057-478A-A6AF-F3EF75239E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13" name="Oval 63">
                    <a:extLst>
                      <a:ext uri="{FF2B5EF4-FFF2-40B4-BE49-F238E27FC236}">
                        <a16:creationId xmlns:a16="http://schemas.microsoft.com/office/drawing/2014/main" id="{602A27D0-3B86-4962-B81C-644592048F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92" name="Group 64">
                  <a:extLst>
                    <a:ext uri="{FF2B5EF4-FFF2-40B4-BE49-F238E27FC236}">
                      <a16:creationId xmlns:a16="http://schemas.microsoft.com/office/drawing/2014/main" id="{DA3BDEFB-A019-4FA9-9D86-0B21930AD8B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449"/>
                  <a:ext cx="67" cy="174"/>
                  <a:chOff x="5036" y="2608"/>
                  <a:chExt cx="67" cy="174"/>
                </a:xfrm>
              </p:grpSpPr>
              <p:sp>
                <p:nvSpPr>
                  <p:cNvPr id="195" name="Oval 65">
                    <a:extLst>
                      <a:ext uri="{FF2B5EF4-FFF2-40B4-BE49-F238E27FC236}">
                        <a16:creationId xmlns:a16="http://schemas.microsoft.com/office/drawing/2014/main" id="{75D093AD-FC35-410C-9769-1E22DB9495E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96" name="Oval 66">
                    <a:extLst>
                      <a:ext uri="{FF2B5EF4-FFF2-40B4-BE49-F238E27FC236}">
                        <a16:creationId xmlns:a16="http://schemas.microsoft.com/office/drawing/2014/main" id="{79C544FA-7858-45EA-BED5-A2A7F8A6805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193" name="Oval 53">
                  <a:extLst>
                    <a:ext uri="{FF2B5EF4-FFF2-40B4-BE49-F238E27FC236}">
                      <a16:creationId xmlns:a16="http://schemas.microsoft.com/office/drawing/2014/main" id="{EC7B7936-98E9-4110-BC35-E8BCE70ED1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" name="Oval 54">
                  <a:extLst>
                    <a:ext uri="{FF2B5EF4-FFF2-40B4-BE49-F238E27FC236}">
                      <a16:creationId xmlns:a16="http://schemas.microsoft.com/office/drawing/2014/main" id="{1505E7EB-16E9-48CD-AFC4-1233EA1E95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FFA6E40-C268-42F6-AE6B-7722A88569B6}"/>
                </a:ext>
              </a:extLst>
            </p:cNvPr>
            <p:cNvGrpSpPr/>
            <p:nvPr/>
          </p:nvGrpSpPr>
          <p:grpSpPr>
            <a:xfrm>
              <a:off x="6082341" y="1286689"/>
              <a:ext cx="1668461" cy="1069975"/>
              <a:chOff x="7363705" y="1674294"/>
              <a:chExt cx="1668461" cy="1069975"/>
            </a:xfrm>
          </p:grpSpPr>
          <p:sp>
            <p:nvSpPr>
              <p:cNvPr id="156" name="AutoShape 111">
                <a:extLst>
                  <a:ext uri="{FF2B5EF4-FFF2-40B4-BE49-F238E27FC236}">
                    <a16:creationId xmlns:a16="http://schemas.microsoft.com/office/drawing/2014/main" id="{D6B96CC0-DCC3-490B-BB3A-BD16819FB7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63705" y="1674294"/>
                <a:ext cx="1668461" cy="10699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0000FF">
                      <a:alpha val="20000"/>
                    </a:srgb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grpSp>
            <p:nvGrpSpPr>
              <p:cNvPr id="157" name="Group 68">
                <a:extLst>
                  <a:ext uri="{FF2B5EF4-FFF2-40B4-BE49-F238E27FC236}">
                    <a16:creationId xmlns:a16="http://schemas.microsoft.com/office/drawing/2014/main" id="{EA8700BD-0041-46D8-B700-7338137473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1505" y="1888606"/>
                <a:ext cx="711200" cy="596900"/>
                <a:chOff x="3997" y="2502"/>
                <a:chExt cx="448" cy="376"/>
              </a:xfrm>
            </p:grpSpPr>
            <p:sp>
              <p:nvSpPr>
                <p:cNvPr id="169" name="Text Box 46">
                  <a:extLst>
                    <a:ext uri="{FF2B5EF4-FFF2-40B4-BE49-F238E27FC236}">
                      <a16:creationId xmlns:a16="http://schemas.microsoft.com/office/drawing/2014/main" id="{3CA47203-7E5D-4920-8AD0-614465D54D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17" y="2512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en-US" sz="3200" b="1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Cl</a:t>
                  </a:r>
                </a:p>
              </p:txBody>
            </p:sp>
            <p:sp>
              <p:nvSpPr>
                <p:cNvPr id="171" name="Oval 54">
                  <a:extLst>
                    <a:ext uri="{FF2B5EF4-FFF2-40B4-BE49-F238E27FC236}">
                      <a16:creationId xmlns:a16="http://schemas.microsoft.com/office/drawing/2014/main" id="{F973A04B-23C8-4A0C-A8B7-1B33D75A2C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9" y="2608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173" name="Group 61">
                  <a:extLst>
                    <a:ext uri="{FF2B5EF4-FFF2-40B4-BE49-F238E27FC236}">
                      <a16:creationId xmlns:a16="http://schemas.microsoft.com/office/drawing/2014/main" id="{7EC058F8-AD51-4596-B52F-BD53A3F63F5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758"/>
                  <a:ext cx="67" cy="174"/>
                  <a:chOff x="5024" y="2608"/>
                  <a:chExt cx="67" cy="174"/>
                </a:xfrm>
              </p:grpSpPr>
              <p:sp>
                <p:nvSpPr>
                  <p:cNvPr id="185" name="Oval 62">
                    <a:extLst>
                      <a:ext uri="{FF2B5EF4-FFF2-40B4-BE49-F238E27FC236}">
                        <a16:creationId xmlns:a16="http://schemas.microsoft.com/office/drawing/2014/main" id="{31B9BD0E-2A27-49EF-A244-7DB20DEE8CD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86" name="Oval 63">
                    <a:extLst>
                      <a:ext uri="{FF2B5EF4-FFF2-40B4-BE49-F238E27FC236}">
                        <a16:creationId xmlns:a16="http://schemas.microsoft.com/office/drawing/2014/main" id="{02FFD5BC-B0A7-4174-8F11-22F3C1196F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24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74" name="Group 64">
                  <a:extLst>
                    <a:ext uri="{FF2B5EF4-FFF2-40B4-BE49-F238E27FC236}">
                      <a16:creationId xmlns:a16="http://schemas.microsoft.com/office/drawing/2014/main" id="{BDFDD798-8D19-4966-91A9-6769FE63AD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4177" y="2449"/>
                  <a:ext cx="67" cy="174"/>
                  <a:chOff x="5036" y="2608"/>
                  <a:chExt cx="67" cy="174"/>
                </a:xfrm>
              </p:grpSpPr>
              <p:sp>
                <p:nvSpPr>
                  <p:cNvPr id="179" name="Oval 65">
                    <a:extLst>
                      <a:ext uri="{FF2B5EF4-FFF2-40B4-BE49-F238E27FC236}">
                        <a16:creationId xmlns:a16="http://schemas.microsoft.com/office/drawing/2014/main" id="{5E7B7183-5C4F-434C-A1FB-1E4420EA68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715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84" name="Oval 66">
                    <a:extLst>
                      <a:ext uri="{FF2B5EF4-FFF2-40B4-BE49-F238E27FC236}">
                        <a16:creationId xmlns:a16="http://schemas.microsoft.com/office/drawing/2014/main" id="{00A5854E-7D8C-4957-8C5E-C2A4689A50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6" y="2608"/>
                    <a:ext cx="67" cy="67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176" name="Oval 53">
                  <a:extLst>
                    <a:ext uri="{FF2B5EF4-FFF2-40B4-BE49-F238E27FC236}">
                      <a16:creationId xmlns:a16="http://schemas.microsoft.com/office/drawing/2014/main" id="{73B62223-E1BE-44EF-BD8F-3E3A54E09F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78" y="2715"/>
                  <a:ext cx="67" cy="67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77" name="Oval 53">
                  <a:extLst>
                    <a:ext uri="{FF2B5EF4-FFF2-40B4-BE49-F238E27FC236}">
                      <a16:creationId xmlns:a16="http://schemas.microsoft.com/office/drawing/2014/main" id="{8E634BA3-09D4-46B3-A1AF-BF5B3B66AC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7" y="2715"/>
                  <a:ext cx="67" cy="67"/>
                </a:xfrm>
                <a:prstGeom prst="ellipse">
                  <a:avLst/>
                </a:prstGeom>
                <a:solidFill>
                  <a:srgbClr val="1026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D442CF92-A5C2-45AC-8E4E-6BC8B6378F55}"/>
              </a:ext>
            </a:extLst>
          </p:cNvPr>
          <p:cNvSpPr txBox="1"/>
          <p:nvPr/>
        </p:nvSpPr>
        <p:spPr>
          <a:xfrm>
            <a:off x="266361" y="5276514"/>
            <a:ext cx="2071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Chlorine Gas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DC915DD-F8F3-4FBD-BF56-8568C65545FC}"/>
              </a:ext>
            </a:extLst>
          </p:cNvPr>
          <p:cNvGrpSpPr/>
          <p:nvPr/>
        </p:nvGrpSpPr>
        <p:grpSpPr>
          <a:xfrm>
            <a:off x="646938" y="5925639"/>
            <a:ext cx="1127574" cy="461665"/>
            <a:chOff x="646938" y="3198168"/>
            <a:chExt cx="1127574" cy="461665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E0EA5BF8-9E47-431C-9404-BCF32E35F8B4}"/>
                </a:ext>
              </a:extLst>
            </p:cNvPr>
            <p:cNvSpPr txBox="1"/>
            <p:nvPr/>
          </p:nvSpPr>
          <p:spPr>
            <a:xfrm>
              <a:off x="646938" y="3198168"/>
              <a:ext cx="629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Cl</a:t>
              </a:r>
              <a:endPara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7E7F215A-85D9-4BDE-8535-AA7981C3A1A5}"/>
                </a:ext>
              </a:extLst>
            </p:cNvPr>
            <p:cNvSpPr txBox="1"/>
            <p:nvPr/>
          </p:nvSpPr>
          <p:spPr>
            <a:xfrm>
              <a:off x="1144696" y="3198168"/>
              <a:ext cx="629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Cl</a:t>
              </a:r>
              <a:endPara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3A41DE4A-3860-4CD0-BD96-4E6AA30A8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6109" y="3428842"/>
              <a:ext cx="139238" cy="317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ECBA5BC3-BB2B-4873-8D64-609BF8D337E9}"/>
              </a:ext>
            </a:extLst>
          </p:cNvPr>
          <p:cNvGrpSpPr/>
          <p:nvPr/>
        </p:nvGrpSpPr>
        <p:grpSpPr>
          <a:xfrm>
            <a:off x="3570061" y="3540675"/>
            <a:ext cx="2003878" cy="1622396"/>
            <a:chOff x="6161939" y="3607717"/>
            <a:chExt cx="2003878" cy="1622396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219C7240-BD7A-4821-9026-5382CEC2F666}"/>
                </a:ext>
              </a:extLst>
            </p:cNvPr>
            <p:cNvGrpSpPr/>
            <p:nvPr/>
          </p:nvGrpSpPr>
          <p:grpSpPr>
            <a:xfrm>
              <a:off x="6415631" y="3924199"/>
              <a:ext cx="1186590" cy="1180003"/>
              <a:chOff x="4362403" y="431321"/>
              <a:chExt cx="1186590" cy="1180003"/>
            </a:xfrm>
          </p:grpSpPr>
          <p:sp>
            <p:nvSpPr>
              <p:cNvPr id="274" name="Freeform 116">
                <a:extLst>
                  <a:ext uri="{FF2B5EF4-FFF2-40B4-BE49-F238E27FC236}">
                    <a16:creationId xmlns:a16="http://schemas.microsoft.com/office/drawing/2014/main" id="{AA41E454-E74D-4AF3-94B7-A09FDFA47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2403" y="431321"/>
                <a:ext cx="1186590" cy="1180003"/>
              </a:xfrm>
              <a:custGeom>
                <a:avLst/>
                <a:gdLst>
                  <a:gd name="T0" fmla="*/ 141173 w 692"/>
                  <a:gd name="T1" fmla="*/ 1591945 h 660"/>
                  <a:gd name="T2" fmla="*/ 399178 w 692"/>
                  <a:gd name="T3" fmla="*/ 1562735 h 660"/>
                  <a:gd name="T4" fmla="*/ 481935 w 692"/>
                  <a:gd name="T5" fmla="*/ 1338792 h 660"/>
                  <a:gd name="T6" fmla="*/ 881113 w 692"/>
                  <a:gd name="T7" fmla="*/ 1202478 h 660"/>
                  <a:gd name="T8" fmla="*/ 1562637 w 692"/>
                  <a:gd name="T9" fmla="*/ 944457 h 660"/>
                  <a:gd name="T10" fmla="*/ 1606450 w 692"/>
                  <a:gd name="T11" fmla="*/ 287232 h 660"/>
                  <a:gd name="T12" fmla="*/ 1151289 w 692"/>
                  <a:gd name="T13" fmla="*/ 34078 h 660"/>
                  <a:gd name="T14" fmla="*/ 554955 w 692"/>
                  <a:gd name="T15" fmla="*/ 126577 h 660"/>
                  <a:gd name="T16" fmla="*/ 369970 w 692"/>
                  <a:gd name="T17" fmla="*/ 798407 h 660"/>
                  <a:gd name="T18" fmla="*/ 282346 w 692"/>
                  <a:gd name="T19" fmla="*/ 1109980 h 660"/>
                  <a:gd name="T20" fmla="*/ 43812 w 692"/>
                  <a:gd name="T21" fmla="*/ 1236557 h 660"/>
                  <a:gd name="T22" fmla="*/ 24340 w 692"/>
                  <a:gd name="T23" fmla="*/ 1479973 h 660"/>
                  <a:gd name="T24" fmla="*/ 141173 w 692"/>
                  <a:gd name="T25" fmla="*/ 1591945 h 6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connsiteX0" fmla="*/ 773 w 9767"/>
                  <a:gd name="connsiteY0" fmla="*/ 9888 h 9938"/>
                  <a:gd name="connsiteX1" fmla="*/ 2305 w 9767"/>
                  <a:gd name="connsiteY1" fmla="*/ 9706 h 9938"/>
                  <a:gd name="connsiteX2" fmla="*/ 2796 w 9767"/>
                  <a:gd name="connsiteY2" fmla="*/ 8312 h 9938"/>
                  <a:gd name="connsiteX3" fmla="*/ 5166 w 9767"/>
                  <a:gd name="connsiteY3" fmla="*/ 7464 h 9938"/>
                  <a:gd name="connsiteX4" fmla="*/ 9212 w 9767"/>
                  <a:gd name="connsiteY4" fmla="*/ 5858 h 9938"/>
                  <a:gd name="connsiteX5" fmla="*/ 9473 w 9767"/>
                  <a:gd name="connsiteY5" fmla="*/ 1767 h 9938"/>
                  <a:gd name="connsiteX6" fmla="*/ 6805 w 9767"/>
                  <a:gd name="connsiteY6" fmla="*/ 79 h 9938"/>
                  <a:gd name="connsiteX7" fmla="*/ 3230 w 9767"/>
                  <a:gd name="connsiteY7" fmla="*/ 767 h 9938"/>
                  <a:gd name="connsiteX8" fmla="*/ 2132 w 9767"/>
                  <a:gd name="connsiteY8" fmla="*/ 4949 h 9938"/>
                  <a:gd name="connsiteX9" fmla="*/ 1611 w 9767"/>
                  <a:gd name="connsiteY9" fmla="*/ 6888 h 9938"/>
                  <a:gd name="connsiteX10" fmla="*/ 195 w 9767"/>
                  <a:gd name="connsiteY10" fmla="*/ 7676 h 9938"/>
                  <a:gd name="connsiteX11" fmla="*/ 80 w 9767"/>
                  <a:gd name="connsiteY11" fmla="*/ 9191 h 9938"/>
                  <a:gd name="connsiteX12" fmla="*/ 773 w 9767"/>
                  <a:gd name="connsiteY12" fmla="*/ 9888 h 9938"/>
                  <a:gd name="connsiteX0" fmla="*/ 791 w 9993"/>
                  <a:gd name="connsiteY0" fmla="*/ 10013 h 10063"/>
                  <a:gd name="connsiteX1" fmla="*/ 2360 w 9993"/>
                  <a:gd name="connsiteY1" fmla="*/ 9830 h 10063"/>
                  <a:gd name="connsiteX2" fmla="*/ 2863 w 9993"/>
                  <a:gd name="connsiteY2" fmla="*/ 8427 h 10063"/>
                  <a:gd name="connsiteX3" fmla="*/ 5289 w 9993"/>
                  <a:gd name="connsiteY3" fmla="*/ 7574 h 10063"/>
                  <a:gd name="connsiteX4" fmla="*/ 9432 w 9993"/>
                  <a:gd name="connsiteY4" fmla="*/ 5958 h 10063"/>
                  <a:gd name="connsiteX5" fmla="*/ 9699 w 9993"/>
                  <a:gd name="connsiteY5" fmla="*/ 1841 h 10063"/>
                  <a:gd name="connsiteX6" fmla="*/ 7076 w 9993"/>
                  <a:gd name="connsiteY6" fmla="*/ 67 h 10063"/>
                  <a:gd name="connsiteX7" fmla="*/ 3307 w 9993"/>
                  <a:gd name="connsiteY7" fmla="*/ 835 h 10063"/>
                  <a:gd name="connsiteX8" fmla="*/ 2183 w 9993"/>
                  <a:gd name="connsiteY8" fmla="*/ 5043 h 10063"/>
                  <a:gd name="connsiteX9" fmla="*/ 1649 w 9993"/>
                  <a:gd name="connsiteY9" fmla="*/ 6994 h 10063"/>
                  <a:gd name="connsiteX10" fmla="*/ 200 w 9993"/>
                  <a:gd name="connsiteY10" fmla="*/ 7787 h 10063"/>
                  <a:gd name="connsiteX11" fmla="*/ 82 w 9993"/>
                  <a:gd name="connsiteY11" fmla="*/ 9311 h 10063"/>
                  <a:gd name="connsiteX12" fmla="*/ 791 w 9993"/>
                  <a:gd name="connsiteY12" fmla="*/ 10013 h 10063"/>
                  <a:gd name="connsiteX0" fmla="*/ 792 w 10021"/>
                  <a:gd name="connsiteY0" fmla="*/ 9992 h 10042"/>
                  <a:gd name="connsiteX1" fmla="*/ 2362 w 10021"/>
                  <a:gd name="connsiteY1" fmla="*/ 9810 h 10042"/>
                  <a:gd name="connsiteX2" fmla="*/ 2865 w 10021"/>
                  <a:gd name="connsiteY2" fmla="*/ 8416 h 10042"/>
                  <a:gd name="connsiteX3" fmla="*/ 5293 w 10021"/>
                  <a:gd name="connsiteY3" fmla="*/ 7569 h 10042"/>
                  <a:gd name="connsiteX4" fmla="*/ 9439 w 10021"/>
                  <a:gd name="connsiteY4" fmla="*/ 5963 h 10042"/>
                  <a:gd name="connsiteX5" fmla="*/ 9742 w 10021"/>
                  <a:gd name="connsiteY5" fmla="*/ 2466 h 10042"/>
                  <a:gd name="connsiteX6" fmla="*/ 7081 w 10021"/>
                  <a:gd name="connsiteY6" fmla="*/ 109 h 10042"/>
                  <a:gd name="connsiteX7" fmla="*/ 3309 w 10021"/>
                  <a:gd name="connsiteY7" fmla="*/ 872 h 10042"/>
                  <a:gd name="connsiteX8" fmla="*/ 2185 w 10021"/>
                  <a:gd name="connsiteY8" fmla="*/ 5053 h 10042"/>
                  <a:gd name="connsiteX9" fmla="*/ 1650 w 10021"/>
                  <a:gd name="connsiteY9" fmla="*/ 6992 h 10042"/>
                  <a:gd name="connsiteX10" fmla="*/ 200 w 10021"/>
                  <a:gd name="connsiteY10" fmla="*/ 7780 h 10042"/>
                  <a:gd name="connsiteX11" fmla="*/ 82 w 10021"/>
                  <a:gd name="connsiteY11" fmla="*/ 9295 h 10042"/>
                  <a:gd name="connsiteX12" fmla="*/ 792 w 10021"/>
                  <a:gd name="connsiteY12" fmla="*/ 9992 h 10042"/>
                  <a:gd name="connsiteX0" fmla="*/ 792 w 10006"/>
                  <a:gd name="connsiteY0" fmla="*/ 10056 h 10106"/>
                  <a:gd name="connsiteX1" fmla="*/ 2362 w 10006"/>
                  <a:gd name="connsiteY1" fmla="*/ 9874 h 10106"/>
                  <a:gd name="connsiteX2" fmla="*/ 2865 w 10006"/>
                  <a:gd name="connsiteY2" fmla="*/ 8480 h 10106"/>
                  <a:gd name="connsiteX3" fmla="*/ 5293 w 10006"/>
                  <a:gd name="connsiteY3" fmla="*/ 7633 h 10106"/>
                  <a:gd name="connsiteX4" fmla="*/ 9439 w 10006"/>
                  <a:gd name="connsiteY4" fmla="*/ 6027 h 10106"/>
                  <a:gd name="connsiteX5" fmla="*/ 9742 w 10006"/>
                  <a:gd name="connsiteY5" fmla="*/ 2530 h 10106"/>
                  <a:gd name="connsiteX6" fmla="*/ 7299 w 10006"/>
                  <a:gd name="connsiteY6" fmla="*/ 99 h 10106"/>
                  <a:gd name="connsiteX7" fmla="*/ 3309 w 10006"/>
                  <a:gd name="connsiteY7" fmla="*/ 936 h 10106"/>
                  <a:gd name="connsiteX8" fmla="*/ 2185 w 10006"/>
                  <a:gd name="connsiteY8" fmla="*/ 5117 h 10106"/>
                  <a:gd name="connsiteX9" fmla="*/ 1650 w 10006"/>
                  <a:gd name="connsiteY9" fmla="*/ 7056 h 10106"/>
                  <a:gd name="connsiteX10" fmla="*/ 200 w 10006"/>
                  <a:gd name="connsiteY10" fmla="*/ 7844 h 10106"/>
                  <a:gd name="connsiteX11" fmla="*/ 82 w 10006"/>
                  <a:gd name="connsiteY11" fmla="*/ 9359 h 10106"/>
                  <a:gd name="connsiteX12" fmla="*/ 792 w 10006"/>
                  <a:gd name="connsiteY12" fmla="*/ 10056 h 10106"/>
                  <a:gd name="connsiteX0" fmla="*/ 792 w 10079"/>
                  <a:gd name="connsiteY0" fmla="*/ 10054 h 10104"/>
                  <a:gd name="connsiteX1" fmla="*/ 2362 w 10079"/>
                  <a:gd name="connsiteY1" fmla="*/ 9872 h 10104"/>
                  <a:gd name="connsiteX2" fmla="*/ 2865 w 10079"/>
                  <a:gd name="connsiteY2" fmla="*/ 8478 h 10104"/>
                  <a:gd name="connsiteX3" fmla="*/ 5293 w 10079"/>
                  <a:gd name="connsiteY3" fmla="*/ 7631 h 10104"/>
                  <a:gd name="connsiteX4" fmla="*/ 9439 w 10079"/>
                  <a:gd name="connsiteY4" fmla="*/ 6025 h 10104"/>
                  <a:gd name="connsiteX5" fmla="*/ 9851 w 10079"/>
                  <a:gd name="connsiteY5" fmla="*/ 2491 h 10104"/>
                  <a:gd name="connsiteX6" fmla="*/ 7299 w 10079"/>
                  <a:gd name="connsiteY6" fmla="*/ 97 h 10104"/>
                  <a:gd name="connsiteX7" fmla="*/ 3309 w 10079"/>
                  <a:gd name="connsiteY7" fmla="*/ 934 h 10104"/>
                  <a:gd name="connsiteX8" fmla="*/ 2185 w 10079"/>
                  <a:gd name="connsiteY8" fmla="*/ 5115 h 10104"/>
                  <a:gd name="connsiteX9" fmla="*/ 1650 w 10079"/>
                  <a:gd name="connsiteY9" fmla="*/ 7054 h 10104"/>
                  <a:gd name="connsiteX10" fmla="*/ 200 w 10079"/>
                  <a:gd name="connsiteY10" fmla="*/ 7842 h 10104"/>
                  <a:gd name="connsiteX11" fmla="*/ 82 w 10079"/>
                  <a:gd name="connsiteY11" fmla="*/ 9357 h 10104"/>
                  <a:gd name="connsiteX12" fmla="*/ 792 w 10079"/>
                  <a:gd name="connsiteY12" fmla="*/ 10054 h 10104"/>
                  <a:gd name="connsiteX0" fmla="*/ 792 w 9989"/>
                  <a:gd name="connsiteY0" fmla="*/ 10054 h 10104"/>
                  <a:gd name="connsiteX1" fmla="*/ 2362 w 9989"/>
                  <a:gd name="connsiteY1" fmla="*/ 9872 h 10104"/>
                  <a:gd name="connsiteX2" fmla="*/ 2865 w 9989"/>
                  <a:gd name="connsiteY2" fmla="*/ 8478 h 10104"/>
                  <a:gd name="connsiteX3" fmla="*/ 5293 w 9989"/>
                  <a:gd name="connsiteY3" fmla="*/ 7631 h 10104"/>
                  <a:gd name="connsiteX4" fmla="*/ 9185 w 9989"/>
                  <a:gd name="connsiteY4" fmla="*/ 6285 h 10104"/>
                  <a:gd name="connsiteX5" fmla="*/ 9851 w 9989"/>
                  <a:gd name="connsiteY5" fmla="*/ 2491 h 10104"/>
                  <a:gd name="connsiteX6" fmla="*/ 7299 w 9989"/>
                  <a:gd name="connsiteY6" fmla="*/ 97 h 10104"/>
                  <a:gd name="connsiteX7" fmla="*/ 3309 w 9989"/>
                  <a:gd name="connsiteY7" fmla="*/ 934 h 10104"/>
                  <a:gd name="connsiteX8" fmla="*/ 2185 w 9989"/>
                  <a:gd name="connsiteY8" fmla="*/ 5115 h 10104"/>
                  <a:gd name="connsiteX9" fmla="*/ 1650 w 9989"/>
                  <a:gd name="connsiteY9" fmla="*/ 7054 h 10104"/>
                  <a:gd name="connsiteX10" fmla="*/ 200 w 9989"/>
                  <a:gd name="connsiteY10" fmla="*/ 7842 h 10104"/>
                  <a:gd name="connsiteX11" fmla="*/ 82 w 9989"/>
                  <a:gd name="connsiteY11" fmla="*/ 9357 h 10104"/>
                  <a:gd name="connsiteX12" fmla="*/ 792 w 9989"/>
                  <a:gd name="connsiteY12" fmla="*/ 10054 h 10104"/>
                  <a:gd name="connsiteX0" fmla="*/ 793 w 10000"/>
                  <a:gd name="connsiteY0" fmla="*/ 9988 h 10038"/>
                  <a:gd name="connsiteX1" fmla="*/ 2365 w 10000"/>
                  <a:gd name="connsiteY1" fmla="*/ 9807 h 10038"/>
                  <a:gd name="connsiteX2" fmla="*/ 2868 w 10000"/>
                  <a:gd name="connsiteY2" fmla="*/ 8428 h 10038"/>
                  <a:gd name="connsiteX3" fmla="*/ 5299 w 10000"/>
                  <a:gd name="connsiteY3" fmla="*/ 7589 h 10038"/>
                  <a:gd name="connsiteX4" fmla="*/ 9195 w 10000"/>
                  <a:gd name="connsiteY4" fmla="*/ 6257 h 10038"/>
                  <a:gd name="connsiteX5" fmla="*/ 9862 w 10000"/>
                  <a:gd name="connsiteY5" fmla="*/ 2502 h 10038"/>
                  <a:gd name="connsiteX6" fmla="*/ 7307 w 10000"/>
                  <a:gd name="connsiteY6" fmla="*/ 133 h 10038"/>
                  <a:gd name="connsiteX7" fmla="*/ 3495 w 10000"/>
                  <a:gd name="connsiteY7" fmla="*/ 814 h 10038"/>
                  <a:gd name="connsiteX8" fmla="*/ 2187 w 10000"/>
                  <a:gd name="connsiteY8" fmla="*/ 5099 h 10038"/>
                  <a:gd name="connsiteX9" fmla="*/ 1652 w 10000"/>
                  <a:gd name="connsiteY9" fmla="*/ 7018 h 10038"/>
                  <a:gd name="connsiteX10" fmla="*/ 200 w 10000"/>
                  <a:gd name="connsiteY10" fmla="*/ 7798 h 10038"/>
                  <a:gd name="connsiteX11" fmla="*/ 82 w 10000"/>
                  <a:gd name="connsiteY11" fmla="*/ 9298 h 10038"/>
                  <a:gd name="connsiteX12" fmla="*/ 793 w 10000"/>
                  <a:gd name="connsiteY12" fmla="*/ 9988 h 10038"/>
                  <a:gd name="connsiteX0" fmla="*/ 793 w 10000"/>
                  <a:gd name="connsiteY0" fmla="*/ 10012 h 10062"/>
                  <a:gd name="connsiteX1" fmla="*/ 2365 w 10000"/>
                  <a:gd name="connsiteY1" fmla="*/ 9831 h 10062"/>
                  <a:gd name="connsiteX2" fmla="*/ 2868 w 10000"/>
                  <a:gd name="connsiteY2" fmla="*/ 8452 h 10062"/>
                  <a:gd name="connsiteX3" fmla="*/ 5299 w 10000"/>
                  <a:gd name="connsiteY3" fmla="*/ 7613 h 10062"/>
                  <a:gd name="connsiteX4" fmla="*/ 9195 w 10000"/>
                  <a:gd name="connsiteY4" fmla="*/ 6281 h 10062"/>
                  <a:gd name="connsiteX5" fmla="*/ 9862 w 10000"/>
                  <a:gd name="connsiteY5" fmla="*/ 2526 h 10062"/>
                  <a:gd name="connsiteX6" fmla="*/ 7307 w 10000"/>
                  <a:gd name="connsiteY6" fmla="*/ 157 h 10062"/>
                  <a:gd name="connsiteX7" fmla="*/ 3677 w 10000"/>
                  <a:gd name="connsiteY7" fmla="*/ 764 h 10062"/>
                  <a:gd name="connsiteX8" fmla="*/ 2187 w 10000"/>
                  <a:gd name="connsiteY8" fmla="*/ 5123 h 10062"/>
                  <a:gd name="connsiteX9" fmla="*/ 1652 w 10000"/>
                  <a:gd name="connsiteY9" fmla="*/ 7042 h 10062"/>
                  <a:gd name="connsiteX10" fmla="*/ 200 w 10000"/>
                  <a:gd name="connsiteY10" fmla="*/ 7822 h 10062"/>
                  <a:gd name="connsiteX11" fmla="*/ 82 w 10000"/>
                  <a:gd name="connsiteY11" fmla="*/ 9322 h 10062"/>
                  <a:gd name="connsiteX12" fmla="*/ 793 w 10000"/>
                  <a:gd name="connsiteY12" fmla="*/ 10012 h 10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000" h="10062">
                    <a:moveTo>
                      <a:pt x="793" y="10012"/>
                    </a:moveTo>
                    <a:cubicBezTo>
                      <a:pt x="1178" y="10102"/>
                      <a:pt x="2023" y="10087"/>
                      <a:pt x="2365" y="9831"/>
                    </a:cubicBezTo>
                    <a:cubicBezTo>
                      <a:pt x="2705" y="9577"/>
                      <a:pt x="2379" y="8827"/>
                      <a:pt x="2868" y="8452"/>
                    </a:cubicBezTo>
                    <a:cubicBezTo>
                      <a:pt x="3357" y="8078"/>
                      <a:pt x="4245" y="7976"/>
                      <a:pt x="5299" y="7613"/>
                    </a:cubicBezTo>
                    <a:cubicBezTo>
                      <a:pt x="6353" y="7251"/>
                      <a:pt x="8434" y="7128"/>
                      <a:pt x="9195" y="6281"/>
                    </a:cubicBezTo>
                    <a:cubicBezTo>
                      <a:pt x="9956" y="5434"/>
                      <a:pt x="10176" y="3547"/>
                      <a:pt x="9862" y="2526"/>
                    </a:cubicBezTo>
                    <a:cubicBezTo>
                      <a:pt x="9548" y="1506"/>
                      <a:pt x="8338" y="451"/>
                      <a:pt x="7307" y="157"/>
                    </a:cubicBezTo>
                    <a:cubicBezTo>
                      <a:pt x="6276" y="-137"/>
                      <a:pt x="4530" y="-63"/>
                      <a:pt x="3677" y="764"/>
                    </a:cubicBezTo>
                    <a:cubicBezTo>
                      <a:pt x="2824" y="1592"/>
                      <a:pt x="2525" y="4077"/>
                      <a:pt x="2187" y="5123"/>
                    </a:cubicBezTo>
                    <a:cubicBezTo>
                      <a:pt x="1850" y="6169"/>
                      <a:pt x="1978" y="6593"/>
                      <a:pt x="1652" y="7042"/>
                    </a:cubicBezTo>
                    <a:cubicBezTo>
                      <a:pt x="1326" y="7493"/>
                      <a:pt x="467" y="7448"/>
                      <a:pt x="200" y="7822"/>
                    </a:cubicBezTo>
                    <a:cubicBezTo>
                      <a:pt x="-67" y="8197"/>
                      <a:pt x="-23" y="8961"/>
                      <a:pt x="82" y="9322"/>
                    </a:cubicBezTo>
                    <a:cubicBezTo>
                      <a:pt x="185" y="9682"/>
                      <a:pt x="406" y="9921"/>
                      <a:pt x="793" y="100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alpha val="20000"/>
                    </a:srgbClr>
                  </a:gs>
                  <a:gs pos="100000">
                    <a:srgbClr val="FFC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75" name="Freeform 116">
                <a:extLst>
                  <a:ext uri="{FF2B5EF4-FFF2-40B4-BE49-F238E27FC236}">
                    <a16:creationId xmlns:a16="http://schemas.microsoft.com/office/drawing/2014/main" id="{39311A77-BD34-466C-89C3-9C90CCB586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2403" y="431321"/>
                <a:ext cx="1186590" cy="1180003"/>
              </a:xfrm>
              <a:custGeom>
                <a:avLst/>
                <a:gdLst>
                  <a:gd name="T0" fmla="*/ 141173 w 692"/>
                  <a:gd name="T1" fmla="*/ 1591945 h 660"/>
                  <a:gd name="T2" fmla="*/ 399178 w 692"/>
                  <a:gd name="T3" fmla="*/ 1562735 h 660"/>
                  <a:gd name="T4" fmla="*/ 481935 w 692"/>
                  <a:gd name="T5" fmla="*/ 1338792 h 660"/>
                  <a:gd name="T6" fmla="*/ 881113 w 692"/>
                  <a:gd name="T7" fmla="*/ 1202478 h 660"/>
                  <a:gd name="T8" fmla="*/ 1562637 w 692"/>
                  <a:gd name="T9" fmla="*/ 944457 h 660"/>
                  <a:gd name="T10" fmla="*/ 1606450 w 692"/>
                  <a:gd name="T11" fmla="*/ 287232 h 660"/>
                  <a:gd name="T12" fmla="*/ 1151289 w 692"/>
                  <a:gd name="T13" fmla="*/ 34078 h 660"/>
                  <a:gd name="T14" fmla="*/ 554955 w 692"/>
                  <a:gd name="T15" fmla="*/ 126577 h 660"/>
                  <a:gd name="T16" fmla="*/ 369970 w 692"/>
                  <a:gd name="T17" fmla="*/ 798407 h 660"/>
                  <a:gd name="T18" fmla="*/ 282346 w 692"/>
                  <a:gd name="T19" fmla="*/ 1109980 h 660"/>
                  <a:gd name="T20" fmla="*/ 43812 w 692"/>
                  <a:gd name="T21" fmla="*/ 1236557 h 660"/>
                  <a:gd name="T22" fmla="*/ 24340 w 692"/>
                  <a:gd name="T23" fmla="*/ 1479973 h 660"/>
                  <a:gd name="T24" fmla="*/ 141173 w 692"/>
                  <a:gd name="T25" fmla="*/ 1591945 h 6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connsiteX0" fmla="*/ 773 w 9767"/>
                  <a:gd name="connsiteY0" fmla="*/ 9888 h 9938"/>
                  <a:gd name="connsiteX1" fmla="*/ 2305 w 9767"/>
                  <a:gd name="connsiteY1" fmla="*/ 9706 h 9938"/>
                  <a:gd name="connsiteX2" fmla="*/ 2796 w 9767"/>
                  <a:gd name="connsiteY2" fmla="*/ 8312 h 9938"/>
                  <a:gd name="connsiteX3" fmla="*/ 5166 w 9767"/>
                  <a:gd name="connsiteY3" fmla="*/ 7464 h 9938"/>
                  <a:gd name="connsiteX4" fmla="*/ 9212 w 9767"/>
                  <a:gd name="connsiteY4" fmla="*/ 5858 h 9938"/>
                  <a:gd name="connsiteX5" fmla="*/ 9473 w 9767"/>
                  <a:gd name="connsiteY5" fmla="*/ 1767 h 9938"/>
                  <a:gd name="connsiteX6" fmla="*/ 6805 w 9767"/>
                  <a:gd name="connsiteY6" fmla="*/ 79 h 9938"/>
                  <a:gd name="connsiteX7" fmla="*/ 3230 w 9767"/>
                  <a:gd name="connsiteY7" fmla="*/ 767 h 9938"/>
                  <a:gd name="connsiteX8" fmla="*/ 2132 w 9767"/>
                  <a:gd name="connsiteY8" fmla="*/ 4949 h 9938"/>
                  <a:gd name="connsiteX9" fmla="*/ 1611 w 9767"/>
                  <a:gd name="connsiteY9" fmla="*/ 6888 h 9938"/>
                  <a:gd name="connsiteX10" fmla="*/ 195 w 9767"/>
                  <a:gd name="connsiteY10" fmla="*/ 7676 h 9938"/>
                  <a:gd name="connsiteX11" fmla="*/ 80 w 9767"/>
                  <a:gd name="connsiteY11" fmla="*/ 9191 h 9938"/>
                  <a:gd name="connsiteX12" fmla="*/ 773 w 9767"/>
                  <a:gd name="connsiteY12" fmla="*/ 9888 h 9938"/>
                  <a:gd name="connsiteX0" fmla="*/ 791 w 9993"/>
                  <a:gd name="connsiteY0" fmla="*/ 10013 h 10063"/>
                  <a:gd name="connsiteX1" fmla="*/ 2360 w 9993"/>
                  <a:gd name="connsiteY1" fmla="*/ 9830 h 10063"/>
                  <a:gd name="connsiteX2" fmla="*/ 2863 w 9993"/>
                  <a:gd name="connsiteY2" fmla="*/ 8427 h 10063"/>
                  <a:gd name="connsiteX3" fmla="*/ 5289 w 9993"/>
                  <a:gd name="connsiteY3" fmla="*/ 7574 h 10063"/>
                  <a:gd name="connsiteX4" fmla="*/ 9432 w 9993"/>
                  <a:gd name="connsiteY4" fmla="*/ 5958 h 10063"/>
                  <a:gd name="connsiteX5" fmla="*/ 9699 w 9993"/>
                  <a:gd name="connsiteY5" fmla="*/ 1841 h 10063"/>
                  <a:gd name="connsiteX6" fmla="*/ 7076 w 9993"/>
                  <a:gd name="connsiteY6" fmla="*/ 67 h 10063"/>
                  <a:gd name="connsiteX7" fmla="*/ 3307 w 9993"/>
                  <a:gd name="connsiteY7" fmla="*/ 835 h 10063"/>
                  <a:gd name="connsiteX8" fmla="*/ 2183 w 9993"/>
                  <a:gd name="connsiteY8" fmla="*/ 5043 h 10063"/>
                  <a:gd name="connsiteX9" fmla="*/ 1649 w 9993"/>
                  <a:gd name="connsiteY9" fmla="*/ 6994 h 10063"/>
                  <a:gd name="connsiteX10" fmla="*/ 200 w 9993"/>
                  <a:gd name="connsiteY10" fmla="*/ 7787 h 10063"/>
                  <a:gd name="connsiteX11" fmla="*/ 82 w 9993"/>
                  <a:gd name="connsiteY11" fmla="*/ 9311 h 10063"/>
                  <a:gd name="connsiteX12" fmla="*/ 791 w 9993"/>
                  <a:gd name="connsiteY12" fmla="*/ 10013 h 10063"/>
                  <a:gd name="connsiteX0" fmla="*/ 792 w 10021"/>
                  <a:gd name="connsiteY0" fmla="*/ 9992 h 10042"/>
                  <a:gd name="connsiteX1" fmla="*/ 2362 w 10021"/>
                  <a:gd name="connsiteY1" fmla="*/ 9810 h 10042"/>
                  <a:gd name="connsiteX2" fmla="*/ 2865 w 10021"/>
                  <a:gd name="connsiteY2" fmla="*/ 8416 h 10042"/>
                  <a:gd name="connsiteX3" fmla="*/ 5293 w 10021"/>
                  <a:gd name="connsiteY3" fmla="*/ 7569 h 10042"/>
                  <a:gd name="connsiteX4" fmla="*/ 9439 w 10021"/>
                  <a:gd name="connsiteY4" fmla="*/ 5963 h 10042"/>
                  <a:gd name="connsiteX5" fmla="*/ 9742 w 10021"/>
                  <a:gd name="connsiteY5" fmla="*/ 2466 h 10042"/>
                  <a:gd name="connsiteX6" fmla="*/ 7081 w 10021"/>
                  <a:gd name="connsiteY6" fmla="*/ 109 h 10042"/>
                  <a:gd name="connsiteX7" fmla="*/ 3309 w 10021"/>
                  <a:gd name="connsiteY7" fmla="*/ 872 h 10042"/>
                  <a:gd name="connsiteX8" fmla="*/ 2185 w 10021"/>
                  <a:gd name="connsiteY8" fmla="*/ 5053 h 10042"/>
                  <a:gd name="connsiteX9" fmla="*/ 1650 w 10021"/>
                  <a:gd name="connsiteY9" fmla="*/ 6992 h 10042"/>
                  <a:gd name="connsiteX10" fmla="*/ 200 w 10021"/>
                  <a:gd name="connsiteY10" fmla="*/ 7780 h 10042"/>
                  <a:gd name="connsiteX11" fmla="*/ 82 w 10021"/>
                  <a:gd name="connsiteY11" fmla="*/ 9295 h 10042"/>
                  <a:gd name="connsiteX12" fmla="*/ 792 w 10021"/>
                  <a:gd name="connsiteY12" fmla="*/ 9992 h 10042"/>
                  <a:gd name="connsiteX0" fmla="*/ 792 w 10006"/>
                  <a:gd name="connsiteY0" fmla="*/ 10056 h 10106"/>
                  <a:gd name="connsiteX1" fmla="*/ 2362 w 10006"/>
                  <a:gd name="connsiteY1" fmla="*/ 9874 h 10106"/>
                  <a:gd name="connsiteX2" fmla="*/ 2865 w 10006"/>
                  <a:gd name="connsiteY2" fmla="*/ 8480 h 10106"/>
                  <a:gd name="connsiteX3" fmla="*/ 5293 w 10006"/>
                  <a:gd name="connsiteY3" fmla="*/ 7633 h 10106"/>
                  <a:gd name="connsiteX4" fmla="*/ 9439 w 10006"/>
                  <a:gd name="connsiteY4" fmla="*/ 6027 h 10106"/>
                  <a:gd name="connsiteX5" fmla="*/ 9742 w 10006"/>
                  <a:gd name="connsiteY5" fmla="*/ 2530 h 10106"/>
                  <a:gd name="connsiteX6" fmla="*/ 7299 w 10006"/>
                  <a:gd name="connsiteY6" fmla="*/ 99 h 10106"/>
                  <a:gd name="connsiteX7" fmla="*/ 3309 w 10006"/>
                  <a:gd name="connsiteY7" fmla="*/ 936 h 10106"/>
                  <a:gd name="connsiteX8" fmla="*/ 2185 w 10006"/>
                  <a:gd name="connsiteY8" fmla="*/ 5117 h 10106"/>
                  <a:gd name="connsiteX9" fmla="*/ 1650 w 10006"/>
                  <a:gd name="connsiteY9" fmla="*/ 7056 h 10106"/>
                  <a:gd name="connsiteX10" fmla="*/ 200 w 10006"/>
                  <a:gd name="connsiteY10" fmla="*/ 7844 h 10106"/>
                  <a:gd name="connsiteX11" fmla="*/ 82 w 10006"/>
                  <a:gd name="connsiteY11" fmla="*/ 9359 h 10106"/>
                  <a:gd name="connsiteX12" fmla="*/ 792 w 10006"/>
                  <a:gd name="connsiteY12" fmla="*/ 10056 h 10106"/>
                  <a:gd name="connsiteX0" fmla="*/ 792 w 10079"/>
                  <a:gd name="connsiteY0" fmla="*/ 10054 h 10104"/>
                  <a:gd name="connsiteX1" fmla="*/ 2362 w 10079"/>
                  <a:gd name="connsiteY1" fmla="*/ 9872 h 10104"/>
                  <a:gd name="connsiteX2" fmla="*/ 2865 w 10079"/>
                  <a:gd name="connsiteY2" fmla="*/ 8478 h 10104"/>
                  <a:gd name="connsiteX3" fmla="*/ 5293 w 10079"/>
                  <a:gd name="connsiteY3" fmla="*/ 7631 h 10104"/>
                  <a:gd name="connsiteX4" fmla="*/ 9439 w 10079"/>
                  <a:gd name="connsiteY4" fmla="*/ 6025 h 10104"/>
                  <a:gd name="connsiteX5" fmla="*/ 9851 w 10079"/>
                  <a:gd name="connsiteY5" fmla="*/ 2491 h 10104"/>
                  <a:gd name="connsiteX6" fmla="*/ 7299 w 10079"/>
                  <a:gd name="connsiteY6" fmla="*/ 97 h 10104"/>
                  <a:gd name="connsiteX7" fmla="*/ 3309 w 10079"/>
                  <a:gd name="connsiteY7" fmla="*/ 934 h 10104"/>
                  <a:gd name="connsiteX8" fmla="*/ 2185 w 10079"/>
                  <a:gd name="connsiteY8" fmla="*/ 5115 h 10104"/>
                  <a:gd name="connsiteX9" fmla="*/ 1650 w 10079"/>
                  <a:gd name="connsiteY9" fmla="*/ 7054 h 10104"/>
                  <a:gd name="connsiteX10" fmla="*/ 200 w 10079"/>
                  <a:gd name="connsiteY10" fmla="*/ 7842 h 10104"/>
                  <a:gd name="connsiteX11" fmla="*/ 82 w 10079"/>
                  <a:gd name="connsiteY11" fmla="*/ 9357 h 10104"/>
                  <a:gd name="connsiteX12" fmla="*/ 792 w 10079"/>
                  <a:gd name="connsiteY12" fmla="*/ 10054 h 10104"/>
                  <a:gd name="connsiteX0" fmla="*/ 792 w 9989"/>
                  <a:gd name="connsiteY0" fmla="*/ 10054 h 10104"/>
                  <a:gd name="connsiteX1" fmla="*/ 2362 w 9989"/>
                  <a:gd name="connsiteY1" fmla="*/ 9872 h 10104"/>
                  <a:gd name="connsiteX2" fmla="*/ 2865 w 9989"/>
                  <a:gd name="connsiteY2" fmla="*/ 8478 h 10104"/>
                  <a:gd name="connsiteX3" fmla="*/ 5293 w 9989"/>
                  <a:gd name="connsiteY3" fmla="*/ 7631 h 10104"/>
                  <a:gd name="connsiteX4" fmla="*/ 9185 w 9989"/>
                  <a:gd name="connsiteY4" fmla="*/ 6285 h 10104"/>
                  <a:gd name="connsiteX5" fmla="*/ 9851 w 9989"/>
                  <a:gd name="connsiteY5" fmla="*/ 2491 h 10104"/>
                  <a:gd name="connsiteX6" fmla="*/ 7299 w 9989"/>
                  <a:gd name="connsiteY6" fmla="*/ 97 h 10104"/>
                  <a:gd name="connsiteX7" fmla="*/ 3309 w 9989"/>
                  <a:gd name="connsiteY7" fmla="*/ 934 h 10104"/>
                  <a:gd name="connsiteX8" fmla="*/ 2185 w 9989"/>
                  <a:gd name="connsiteY8" fmla="*/ 5115 h 10104"/>
                  <a:gd name="connsiteX9" fmla="*/ 1650 w 9989"/>
                  <a:gd name="connsiteY9" fmla="*/ 7054 h 10104"/>
                  <a:gd name="connsiteX10" fmla="*/ 200 w 9989"/>
                  <a:gd name="connsiteY10" fmla="*/ 7842 h 10104"/>
                  <a:gd name="connsiteX11" fmla="*/ 82 w 9989"/>
                  <a:gd name="connsiteY11" fmla="*/ 9357 h 10104"/>
                  <a:gd name="connsiteX12" fmla="*/ 792 w 9989"/>
                  <a:gd name="connsiteY12" fmla="*/ 10054 h 10104"/>
                  <a:gd name="connsiteX0" fmla="*/ 793 w 10000"/>
                  <a:gd name="connsiteY0" fmla="*/ 9988 h 10038"/>
                  <a:gd name="connsiteX1" fmla="*/ 2365 w 10000"/>
                  <a:gd name="connsiteY1" fmla="*/ 9807 h 10038"/>
                  <a:gd name="connsiteX2" fmla="*/ 2868 w 10000"/>
                  <a:gd name="connsiteY2" fmla="*/ 8428 h 10038"/>
                  <a:gd name="connsiteX3" fmla="*/ 5299 w 10000"/>
                  <a:gd name="connsiteY3" fmla="*/ 7589 h 10038"/>
                  <a:gd name="connsiteX4" fmla="*/ 9195 w 10000"/>
                  <a:gd name="connsiteY4" fmla="*/ 6257 h 10038"/>
                  <a:gd name="connsiteX5" fmla="*/ 9862 w 10000"/>
                  <a:gd name="connsiteY5" fmla="*/ 2502 h 10038"/>
                  <a:gd name="connsiteX6" fmla="*/ 7307 w 10000"/>
                  <a:gd name="connsiteY6" fmla="*/ 133 h 10038"/>
                  <a:gd name="connsiteX7" fmla="*/ 3495 w 10000"/>
                  <a:gd name="connsiteY7" fmla="*/ 814 h 10038"/>
                  <a:gd name="connsiteX8" fmla="*/ 2187 w 10000"/>
                  <a:gd name="connsiteY8" fmla="*/ 5099 h 10038"/>
                  <a:gd name="connsiteX9" fmla="*/ 1652 w 10000"/>
                  <a:gd name="connsiteY9" fmla="*/ 7018 h 10038"/>
                  <a:gd name="connsiteX10" fmla="*/ 200 w 10000"/>
                  <a:gd name="connsiteY10" fmla="*/ 7798 h 10038"/>
                  <a:gd name="connsiteX11" fmla="*/ 82 w 10000"/>
                  <a:gd name="connsiteY11" fmla="*/ 9298 h 10038"/>
                  <a:gd name="connsiteX12" fmla="*/ 793 w 10000"/>
                  <a:gd name="connsiteY12" fmla="*/ 9988 h 10038"/>
                  <a:gd name="connsiteX0" fmla="*/ 793 w 10000"/>
                  <a:gd name="connsiteY0" fmla="*/ 10012 h 10062"/>
                  <a:gd name="connsiteX1" fmla="*/ 2365 w 10000"/>
                  <a:gd name="connsiteY1" fmla="*/ 9831 h 10062"/>
                  <a:gd name="connsiteX2" fmla="*/ 2868 w 10000"/>
                  <a:gd name="connsiteY2" fmla="*/ 8452 h 10062"/>
                  <a:gd name="connsiteX3" fmla="*/ 5299 w 10000"/>
                  <a:gd name="connsiteY3" fmla="*/ 7613 h 10062"/>
                  <a:gd name="connsiteX4" fmla="*/ 9195 w 10000"/>
                  <a:gd name="connsiteY4" fmla="*/ 6281 h 10062"/>
                  <a:gd name="connsiteX5" fmla="*/ 9862 w 10000"/>
                  <a:gd name="connsiteY5" fmla="*/ 2526 h 10062"/>
                  <a:gd name="connsiteX6" fmla="*/ 7307 w 10000"/>
                  <a:gd name="connsiteY6" fmla="*/ 157 h 10062"/>
                  <a:gd name="connsiteX7" fmla="*/ 3677 w 10000"/>
                  <a:gd name="connsiteY7" fmla="*/ 764 h 10062"/>
                  <a:gd name="connsiteX8" fmla="*/ 2187 w 10000"/>
                  <a:gd name="connsiteY8" fmla="*/ 5123 h 10062"/>
                  <a:gd name="connsiteX9" fmla="*/ 1652 w 10000"/>
                  <a:gd name="connsiteY9" fmla="*/ 7042 h 10062"/>
                  <a:gd name="connsiteX10" fmla="*/ 200 w 10000"/>
                  <a:gd name="connsiteY10" fmla="*/ 7822 h 10062"/>
                  <a:gd name="connsiteX11" fmla="*/ 82 w 10000"/>
                  <a:gd name="connsiteY11" fmla="*/ 9322 h 10062"/>
                  <a:gd name="connsiteX12" fmla="*/ 793 w 10000"/>
                  <a:gd name="connsiteY12" fmla="*/ 10012 h 10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000" h="10062">
                    <a:moveTo>
                      <a:pt x="793" y="10012"/>
                    </a:moveTo>
                    <a:cubicBezTo>
                      <a:pt x="1178" y="10102"/>
                      <a:pt x="2023" y="10087"/>
                      <a:pt x="2365" y="9831"/>
                    </a:cubicBezTo>
                    <a:cubicBezTo>
                      <a:pt x="2705" y="9577"/>
                      <a:pt x="2379" y="8827"/>
                      <a:pt x="2868" y="8452"/>
                    </a:cubicBezTo>
                    <a:cubicBezTo>
                      <a:pt x="3357" y="8078"/>
                      <a:pt x="4245" y="7976"/>
                      <a:pt x="5299" y="7613"/>
                    </a:cubicBezTo>
                    <a:cubicBezTo>
                      <a:pt x="6353" y="7251"/>
                      <a:pt x="8434" y="7128"/>
                      <a:pt x="9195" y="6281"/>
                    </a:cubicBezTo>
                    <a:cubicBezTo>
                      <a:pt x="9956" y="5434"/>
                      <a:pt x="10176" y="3547"/>
                      <a:pt x="9862" y="2526"/>
                    </a:cubicBezTo>
                    <a:cubicBezTo>
                      <a:pt x="9548" y="1506"/>
                      <a:pt x="8338" y="451"/>
                      <a:pt x="7307" y="157"/>
                    </a:cubicBezTo>
                    <a:cubicBezTo>
                      <a:pt x="6276" y="-137"/>
                      <a:pt x="4530" y="-63"/>
                      <a:pt x="3677" y="764"/>
                    </a:cubicBezTo>
                    <a:cubicBezTo>
                      <a:pt x="2824" y="1592"/>
                      <a:pt x="2525" y="4077"/>
                      <a:pt x="2187" y="5123"/>
                    </a:cubicBezTo>
                    <a:cubicBezTo>
                      <a:pt x="1850" y="6169"/>
                      <a:pt x="1978" y="6593"/>
                      <a:pt x="1652" y="7042"/>
                    </a:cubicBezTo>
                    <a:cubicBezTo>
                      <a:pt x="1326" y="7493"/>
                      <a:pt x="467" y="7448"/>
                      <a:pt x="200" y="7822"/>
                    </a:cubicBezTo>
                    <a:cubicBezTo>
                      <a:pt x="-67" y="8197"/>
                      <a:pt x="-23" y="8961"/>
                      <a:pt x="82" y="9322"/>
                    </a:cubicBezTo>
                    <a:cubicBezTo>
                      <a:pt x="185" y="9682"/>
                      <a:pt x="406" y="9921"/>
                      <a:pt x="793" y="100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0000FF">
                      <a:alpha val="20000"/>
                    </a:srgb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 algn="ctr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223" name="Freeform 116">
              <a:extLst>
                <a:ext uri="{FF2B5EF4-FFF2-40B4-BE49-F238E27FC236}">
                  <a16:creationId xmlns:a16="http://schemas.microsoft.com/office/drawing/2014/main" id="{B80F7375-EEF2-4981-961F-B47B01BDD5B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700600" y="3932573"/>
              <a:ext cx="1186590" cy="1180003"/>
            </a:xfrm>
            <a:custGeom>
              <a:avLst/>
              <a:gdLst>
                <a:gd name="T0" fmla="*/ 141173 w 692"/>
                <a:gd name="T1" fmla="*/ 1591945 h 660"/>
                <a:gd name="T2" fmla="*/ 399178 w 692"/>
                <a:gd name="T3" fmla="*/ 1562735 h 660"/>
                <a:gd name="T4" fmla="*/ 481935 w 692"/>
                <a:gd name="T5" fmla="*/ 1338792 h 660"/>
                <a:gd name="T6" fmla="*/ 881113 w 692"/>
                <a:gd name="T7" fmla="*/ 1202478 h 660"/>
                <a:gd name="T8" fmla="*/ 1562637 w 692"/>
                <a:gd name="T9" fmla="*/ 944457 h 660"/>
                <a:gd name="T10" fmla="*/ 1606450 w 692"/>
                <a:gd name="T11" fmla="*/ 287232 h 660"/>
                <a:gd name="T12" fmla="*/ 1151289 w 692"/>
                <a:gd name="T13" fmla="*/ 34078 h 660"/>
                <a:gd name="T14" fmla="*/ 554955 w 692"/>
                <a:gd name="T15" fmla="*/ 126577 h 660"/>
                <a:gd name="T16" fmla="*/ 369970 w 692"/>
                <a:gd name="T17" fmla="*/ 798407 h 660"/>
                <a:gd name="T18" fmla="*/ 282346 w 692"/>
                <a:gd name="T19" fmla="*/ 1109980 h 660"/>
                <a:gd name="T20" fmla="*/ 43812 w 692"/>
                <a:gd name="T21" fmla="*/ 1236557 h 660"/>
                <a:gd name="T22" fmla="*/ 24340 w 692"/>
                <a:gd name="T23" fmla="*/ 1479973 h 660"/>
                <a:gd name="T24" fmla="*/ 141173 w 692"/>
                <a:gd name="T25" fmla="*/ 1591945 h 6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connsiteX0" fmla="*/ 773 w 9767"/>
                <a:gd name="connsiteY0" fmla="*/ 9888 h 9938"/>
                <a:gd name="connsiteX1" fmla="*/ 2305 w 9767"/>
                <a:gd name="connsiteY1" fmla="*/ 9706 h 9938"/>
                <a:gd name="connsiteX2" fmla="*/ 2796 w 9767"/>
                <a:gd name="connsiteY2" fmla="*/ 8312 h 9938"/>
                <a:gd name="connsiteX3" fmla="*/ 5166 w 9767"/>
                <a:gd name="connsiteY3" fmla="*/ 7464 h 9938"/>
                <a:gd name="connsiteX4" fmla="*/ 9212 w 9767"/>
                <a:gd name="connsiteY4" fmla="*/ 5858 h 9938"/>
                <a:gd name="connsiteX5" fmla="*/ 9473 w 9767"/>
                <a:gd name="connsiteY5" fmla="*/ 1767 h 9938"/>
                <a:gd name="connsiteX6" fmla="*/ 6805 w 9767"/>
                <a:gd name="connsiteY6" fmla="*/ 79 h 9938"/>
                <a:gd name="connsiteX7" fmla="*/ 3230 w 9767"/>
                <a:gd name="connsiteY7" fmla="*/ 767 h 9938"/>
                <a:gd name="connsiteX8" fmla="*/ 2132 w 9767"/>
                <a:gd name="connsiteY8" fmla="*/ 4949 h 9938"/>
                <a:gd name="connsiteX9" fmla="*/ 1611 w 9767"/>
                <a:gd name="connsiteY9" fmla="*/ 6888 h 9938"/>
                <a:gd name="connsiteX10" fmla="*/ 195 w 9767"/>
                <a:gd name="connsiteY10" fmla="*/ 7676 h 9938"/>
                <a:gd name="connsiteX11" fmla="*/ 80 w 9767"/>
                <a:gd name="connsiteY11" fmla="*/ 9191 h 9938"/>
                <a:gd name="connsiteX12" fmla="*/ 773 w 9767"/>
                <a:gd name="connsiteY12" fmla="*/ 9888 h 9938"/>
                <a:gd name="connsiteX0" fmla="*/ 791 w 9993"/>
                <a:gd name="connsiteY0" fmla="*/ 10013 h 10063"/>
                <a:gd name="connsiteX1" fmla="*/ 2360 w 9993"/>
                <a:gd name="connsiteY1" fmla="*/ 9830 h 10063"/>
                <a:gd name="connsiteX2" fmla="*/ 2863 w 9993"/>
                <a:gd name="connsiteY2" fmla="*/ 8427 h 10063"/>
                <a:gd name="connsiteX3" fmla="*/ 5289 w 9993"/>
                <a:gd name="connsiteY3" fmla="*/ 7574 h 10063"/>
                <a:gd name="connsiteX4" fmla="*/ 9432 w 9993"/>
                <a:gd name="connsiteY4" fmla="*/ 5958 h 10063"/>
                <a:gd name="connsiteX5" fmla="*/ 9699 w 9993"/>
                <a:gd name="connsiteY5" fmla="*/ 1841 h 10063"/>
                <a:gd name="connsiteX6" fmla="*/ 7076 w 9993"/>
                <a:gd name="connsiteY6" fmla="*/ 67 h 10063"/>
                <a:gd name="connsiteX7" fmla="*/ 3307 w 9993"/>
                <a:gd name="connsiteY7" fmla="*/ 835 h 10063"/>
                <a:gd name="connsiteX8" fmla="*/ 2183 w 9993"/>
                <a:gd name="connsiteY8" fmla="*/ 5043 h 10063"/>
                <a:gd name="connsiteX9" fmla="*/ 1649 w 9993"/>
                <a:gd name="connsiteY9" fmla="*/ 6994 h 10063"/>
                <a:gd name="connsiteX10" fmla="*/ 200 w 9993"/>
                <a:gd name="connsiteY10" fmla="*/ 7787 h 10063"/>
                <a:gd name="connsiteX11" fmla="*/ 82 w 9993"/>
                <a:gd name="connsiteY11" fmla="*/ 9311 h 10063"/>
                <a:gd name="connsiteX12" fmla="*/ 791 w 9993"/>
                <a:gd name="connsiteY12" fmla="*/ 10013 h 10063"/>
                <a:gd name="connsiteX0" fmla="*/ 792 w 10021"/>
                <a:gd name="connsiteY0" fmla="*/ 9992 h 10042"/>
                <a:gd name="connsiteX1" fmla="*/ 2362 w 10021"/>
                <a:gd name="connsiteY1" fmla="*/ 9810 h 10042"/>
                <a:gd name="connsiteX2" fmla="*/ 2865 w 10021"/>
                <a:gd name="connsiteY2" fmla="*/ 8416 h 10042"/>
                <a:gd name="connsiteX3" fmla="*/ 5293 w 10021"/>
                <a:gd name="connsiteY3" fmla="*/ 7569 h 10042"/>
                <a:gd name="connsiteX4" fmla="*/ 9439 w 10021"/>
                <a:gd name="connsiteY4" fmla="*/ 5963 h 10042"/>
                <a:gd name="connsiteX5" fmla="*/ 9742 w 10021"/>
                <a:gd name="connsiteY5" fmla="*/ 2466 h 10042"/>
                <a:gd name="connsiteX6" fmla="*/ 7081 w 10021"/>
                <a:gd name="connsiteY6" fmla="*/ 109 h 10042"/>
                <a:gd name="connsiteX7" fmla="*/ 3309 w 10021"/>
                <a:gd name="connsiteY7" fmla="*/ 872 h 10042"/>
                <a:gd name="connsiteX8" fmla="*/ 2185 w 10021"/>
                <a:gd name="connsiteY8" fmla="*/ 5053 h 10042"/>
                <a:gd name="connsiteX9" fmla="*/ 1650 w 10021"/>
                <a:gd name="connsiteY9" fmla="*/ 6992 h 10042"/>
                <a:gd name="connsiteX10" fmla="*/ 200 w 10021"/>
                <a:gd name="connsiteY10" fmla="*/ 7780 h 10042"/>
                <a:gd name="connsiteX11" fmla="*/ 82 w 10021"/>
                <a:gd name="connsiteY11" fmla="*/ 9295 h 10042"/>
                <a:gd name="connsiteX12" fmla="*/ 792 w 10021"/>
                <a:gd name="connsiteY12" fmla="*/ 9992 h 10042"/>
                <a:gd name="connsiteX0" fmla="*/ 792 w 10006"/>
                <a:gd name="connsiteY0" fmla="*/ 10056 h 10106"/>
                <a:gd name="connsiteX1" fmla="*/ 2362 w 10006"/>
                <a:gd name="connsiteY1" fmla="*/ 9874 h 10106"/>
                <a:gd name="connsiteX2" fmla="*/ 2865 w 10006"/>
                <a:gd name="connsiteY2" fmla="*/ 8480 h 10106"/>
                <a:gd name="connsiteX3" fmla="*/ 5293 w 10006"/>
                <a:gd name="connsiteY3" fmla="*/ 7633 h 10106"/>
                <a:gd name="connsiteX4" fmla="*/ 9439 w 10006"/>
                <a:gd name="connsiteY4" fmla="*/ 6027 h 10106"/>
                <a:gd name="connsiteX5" fmla="*/ 9742 w 10006"/>
                <a:gd name="connsiteY5" fmla="*/ 2530 h 10106"/>
                <a:gd name="connsiteX6" fmla="*/ 7299 w 10006"/>
                <a:gd name="connsiteY6" fmla="*/ 99 h 10106"/>
                <a:gd name="connsiteX7" fmla="*/ 3309 w 10006"/>
                <a:gd name="connsiteY7" fmla="*/ 936 h 10106"/>
                <a:gd name="connsiteX8" fmla="*/ 2185 w 10006"/>
                <a:gd name="connsiteY8" fmla="*/ 5117 h 10106"/>
                <a:gd name="connsiteX9" fmla="*/ 1650 w 10006"/>
                <a:gd name="connsiteY9" fmla="*/ 7056 h 10106"/>
                <a:gd name="connsiteX10" fmla="*/ 200 w 10006"/>
                <a:gd name="connsiteY10" fmla="*/ 7844 h 10106"/>
                <a:gd name="connsiteX11" fmla="*/ 82 w 10006"/>
                <a:gd name="connsiteY11" fmla="*/ 9359 h 10106"/>
                <a:gd name="connsiteX12" fmla="*/ 792 w 10006"/>
                <a:gd name="connsiteY12" fmla="*/ 10056 h 10106"/>
                <a:gd name="connsiteX0" fmla="*/ 792 w 10079"/>
                <a:gd name="connsiteY0" fmla="*/ 10054 h 10104"/>
                <a:gd name="connsiteX1" fmla="*/ 2362 w 10079"/>
                <a:gd name="connsiteY1" fmla="*/ 9872 h 10104"/>
                <a:gd name="connsiteX2" fmla="*/ 2865 w 10079"/>
                <a:gd name="connsiteY2" fmla="*/ 8478 h 10104"/>
                <a:gd name="connsiteX3" fmla="*/ 5293 w 10079"/>
                <a:gd name="connsiteY3" fmla="*/ 7631 h 10104"/>
                <a:gd name="connsiteX4" fmla="*/ 9439 w 10079"/>
                <a:gd name="connsiteY4" fmla="*/ 6025 h 10104"/>
                <a:gd name="connsiteX5" fmla="*/ 9851 w 10079"/>
                <a:gd name="connsiteY5" fmla="*/ 2491 h 10104"/>
                <a:gd name="connsiteX6" fmla="*/ 7299 w 10079"/>
                <a:gd name="connsiteY6" fmla="*/ 97 h 10104"/>
                <a:gd name="connsiteX7" fmla="*/ 3309 w 10079"/>
                <a:gd name="connsiteY7" fmla="*/ 934 h 10104"/>
                <a:gd name="connsiteX8" fmla="*/ 2185 w 10079"/>
                <a:gd name="connsiteY8" fmla="*/ 5115 h 10104"/>
                <a:gd name="connsiteX9" fmla="*/ 1650 w 10079"/>
                <a:gd name="connsiteY9" fmla="*/ 7054 h 10104"/>
                <a:gd name="connsiteX10" fmla="*/ 200 w 10079"/>
                <a:gd name="connsiteY10" fmla="*/ 7842 h 10104"/>
                <a:gd name="connsiteX11" fmla="*/ 82 w 10079"/>
                <a:gd name="connsiteY11" fmla="*/ 9357 h 10104"/>
                <a:gd name="connsiteX12" fmla="*/ 792 w 10079"/>
                <a:gd name="connsiteY12" fmla="*/ 10054 h 10104"/>
                <a:gd name="connsiteX0" fmla="*/ 792 w 9989"/>
                <a:gd name="connsiteY0" fmla="*/ 10054 h 10104"/>
                <a:gd name="connsiteX1" fmla="*/ 2362 w 9989"/>
                <a:gd name="connsiteY1" fmla="*/ 9872 h 10104"/>
                <a:gd name="connsiteX2" fmla="*/ 2865 w 9989"/>
                <a:gd name="connsiteY2" fmla="*/ 8478 h 10104"/>
                <a:gd name="connsiteX3" fmla="*/ 5293 w 9989"/>
                <a:gd name="connsiteY3" fmla="*/ 7631 h 10104"/>
                <a:gd name="connsiteX4" fmla="*/ 9185 w 9989"/>
                <a:gd name="connsiteY4" fmla="*/ 6285 h 10104"/>
                <a:gd name="connsiteX5" fmla="*/ 9851 w 9989"/>
                <a:gd name="connsiteY5" fmla="*/ 2491 h 10104"/>
                <a:gd name="connsiteX6" fmla="*/ 7299 w 9989"/>
                <a:gd name="connsiteY6" fmla="*/ 97 h 10104"/>
                <a:gd name="connsiteX7" fmla="*/ 3309 w 9989"/>
                <a:gd name="connsiteY7" fmla="*/ 934 h 10104"/>
                <a:gd name="connsiteX8" fmla="*/ 2185 w 9989"/>
                <a:gd name="connsiteY8" fmla="*/ 5115 h 10104"/>
                <a:gd name="connsiteX9" fmla="*/ 1650 w 9989"/>
                <a:gd name="connsiteY9" fmla="*/ 7054 h 10104"/>
                <a:gd name="connsiteX10" fmla="*/ 200 w 9989"/>
                <a:gd name="connsiteY10" fmla="*/ 7842 h 10104"/>
                <a:gd name="connsiteX11" fmla="*/ 82 w 9989"/>
                <a:gd name="connsiteY11" fmla="*/ 9357 h 10104"/>
                <a:gd name="connsiteX12" fmla="*/ 792 w 9989"/>
                <a:gd name="connsiteY12" fmla="*/ 10054 h 10104"/>
                <a:gd name="connsiteX0" fmla="*/ 793 w 10000"/>
                <a:gd name="connsiteY0" fmla="*/ 9988 h 10038"/>
                <a:gd name="connsiteX1" fmla="*/ 2365 w 10000"/>
                <a:gd name="connsiteY1" fmla="*/ 9807 h 10038"/>
                <a:gd name="connsiteX2" fmla="*/ 2868 w 10000"/>
                <a:gd name="connsiteY2" fmla="*/ 8428 h 10038"/>
                <a:gd name="connsiteX3" fmla="*/ 5299 w 10000"/>
                <a:gd name="connsiteY3" fmla="*/ 7589 h 10038"/>
                <a:gd name="connsiteX4" fmla="*/ 9195 w 10000"/>
                <a:gd name="connsiteY4" fmla="*/ 6257 h 10038"/>
                <a:gd name="connsiteX5" fmla="*/ 9862 w 10000"/>
                <a:gd name="connsiteY5" fmla="*/ 2502 h 10038"/>
                <a:gd name="connsiteX6" fmla="*/ 7307 w 10000"/>
                <a:gd name="connsiteY6" fmla="*/ 133 h 10038"/>
                <a:gd name="connsiteX7" fmla="*/ 3495 w 10000"/>
                <a:gd name="connsiteY7" fmla="*/ 814 h 10038"/>
                <a:gd name="connsiteX8" fmla="*/ 2187 w 10000"/>
                <a:gd name="connsiteY8" fmla="*/ 5099 h 10038"/>
                <a:gd name="connsiteX9" fmla="*/ 1652 w 10000"/>
                <a:gd name="connsiteY9" fmla="*/ 7018 h 10038"/>
                <a:gd name="connsiteX10" fmla="*/ 200 w 10000"/>
                <a:gd name="connsiteY10" fmla="*/ 7798 h 10038"/>
                <a:gd name="connsiteX11" fmla="*/ 82 w 10000"/>
                <a:gd name="connsiteY11" fmla="*/ 9298 h 10038"/>
                <a:gd name="connsiteX12" fmla="*/ 793 w 10000"/>
                <a:gd name="connsiteY12" fmla="*/ 9988 h 10038"/>
                <a:gd name="connsiteX0" fmla="*/ 793 w 10000"/>
                <a:gd name="connsiteY0" fmla="*/ 10012 h 10062"/>
                <a:gd name="connsiteX1" fmla="*/ 2365 w 10000"/>
                <a:gd name="connsiteY1" fmla="*/ 9831 h 10062"/>
                <a:gd name="connsiteX2" fmla="*/ 2868 w 10000"/>
                <a:gd name="connsiteY2" fmla="*/ 8452 h 10062"/>
                <a:gd name="connsiteX3" fmla="*/ 5299 w 10000"/>
                <a:gd name="connsiteY3" fmla="*/ 7613 h 10062"/>
                <a:gd name="connsiteX4" fmla="*/ 9195 w 10000"/>
                <a:gd name="connsiteY4" fmla="*/ 6281 h 10062"/>
                <a:gd name="connsiteX5" fmla="*/ 9862 w 10000"/>
                <a:gd name="connsiteY5" fmla="*/ 2526 h 10062"/>
                <a:gd name="connsiteX6" fmla="*/ 7307 w 10000"/>
                <a:gd name="connsiteY6" fmla="*/ 157 h 10062"/>
                <a:gd name="connsiteX7" fmla="*/ 3677 w 10000"/>
                <a:gd name="connsiteY7" fmla="*/ 764 h 10062"/>
                <a:gd name="connsiteX8" fmla="*/ 2187 w 10000"/>
                <a:gd name="connsiteY8" fmla="*/ 5123 h 10062"/>
                <a:gd name="connsiteX9" fmla="*/ 1652 w 10000"/>
                <a:gd name="connsiteY9" fmla="*/ 7042 h 10062"/>
                <a:gd name="connsiteX10" fmla="*/ 200 w 10000"/>
                <a:gd name="connsiteY10" fmla="*/ 7822 h 10062"/>
                <a:gd name="connsiteX11" fmla="*/ 82 w 10000"/>
                <a:gd name="connsiteY11" fmla="*/ 9322 h 10062"/>
                <a:gd name="connsiteX12" fmla="*/ 793 w 10000"/>
                <a:gd name="connsiteY12" fmla="*/ 10012 h 10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00" h="10062">
                  <a:moveTo>
                    <a:pt x="793" y="10012"/>
                  </a:moveTo>
                  <a:cubicBezTo>
                    <a:pt x="1178" y="10102"/>
                    <a:pt x="2023" y="10087"/>
                    <a:pt x="2365" y="9831"/>
                  </a:cubicBezTo>
                  <a:cubicBezTo>
                    <a:pt x="2705" y="9577"/>
                    <a:pt x="2379" y="8827"/>
                    <a:pt x="2868" y="8452"/>
                  </a:cubicBezTo>
                  <a:cubicBezTo>
                    <a:pt x="3357" y="8078"/>
                    <a:pt x="4245" y="7976"/>
                    <a:pt x="5299" y="7613"/>
                  </a:cubicBezTo>
                  <a:cubicBezTo>
                    <a:pt x="6353" y="7251"/>
                    <a:pt x="8434" y="7128"/>
                    <a:pt x="9195" y="6281"/>
                  </a:cubicBezTo>
                  <a:cubicBezTo>
                    <a:pt x="9956" y="5434"/>
                    <a:pt x="10176" y="3547"/>
                    <a:pt x="9862" y="2526"/>
                  </a:cubicBezTo>
                  <a:cubicBezTo>
                    <a:pt x="9548" y="1506"/>
                    <a:pt x="8338" y="451"/>
                    <a:pt x="7307" y="157"/>
                  </a:cubicBezTo>
                  <a:cubicBezTo>
                    <a:pt x="6276" y="-137"/>
                    <a:pt x="4530" y="-63"/>
                    <a:pt x="3677" y="764"/>
                  </a:cubicBezTo>
                  <a:cubicBezTo>
                    <a:pt x="2824" y="1592"/>
                    <a:pt x="2525" y="4077"/>
                    <a:pt x="2187" y="5123"/>
                  </a:cubicBezTo>
                  <a:cubicBezTo>
                    <a:pt x="1850" y="6169"/>
                    <a:pt x="1978" y="6593"/>
                    <a:pt x="1652" y="7042"/>
                  </a:cubicBezTo>
                  <a:cubicBezTo>
                    <a:pt x="1326" y="7493"/>
                    <a:pt x="467" y="7448"/>
                    <a:pt x="200" y="7822"/>
                  </a:cubicBezTo>
                  <a:cubicBezTo>
                    <a:pt x="-67" y="8197"/>
                    <a:pt x="-23" y="8961"/>
                    <a:pt x="82" y="9322"/>
                  </a:cubicBezTo>
                  <a:cubicBezTo>
                    <a:pt x="185" y="9682"/>
                    <a:pt x="406" y="9921"/>
                    <a:pt x="793" y="10012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20000"/>
                  </a:srgbClr>
                </a:gs>
                <a:gs pos="100000">
                  <a:srgbClr val="FFC00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4" name="Freeform 116">
              <a:extLst>
                <a:ext uri="{FF2B5EF4-FFF2-40B4-BE49-F238E27FC236}">
                  <a16:creationId xmlns:a16="http://schemas.microsoft.com/office/drawing/2014/main" id="{46341B0D-A7D6-4EF7-B37D-78E49929F97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702934" y="3939274"/>
              <a:ext cx="1186590" cy="1180003"/>
            </a:xfrm>
            <a:custGeom>
              <a:avLst/>
              <a:gdLst>
                <a:gd name="T0" fmla="*/ 141173 w 692"/>
                <a:gd name="T1" fmla="*/ 1591945 h 660"/>
                <a:gd name="T2" fmla="*/ 399178 w 692"/>
                <a:gd name="T3" fmla="*/ 1562735 h 660"/>
                <a:gd name="T4" fmla="*/ 481935 w 692"/>
                <a:gd name="T5" fmla="*/ 1338792 h 660"/>
                <a:gd name="T6" fmla="*/ 881113 w 692"/>
                <a:gd name="T7" fmla="*/ 1202478 h 660"/>
                <a:gd name="T8" fmla="*/ 1562637 w 692"/>
                <a:gd name="T9" fmla="*/ 944457 h 660"/>
                <a:gd name="T10" fmla="*/ 1606450 w 692"/>
                <a:gd name="T11" fmla="*/ 287232 h 660"/>
                <a:gd name="T12" fmla="*/ 1151289 w 692"/>
                <a:gd name="T13" fmla="*/ 34078 h 660"/>
                <a:gd name="T14" fmla="*/ 554955 w 692"/>
                <a:gd name="T15" fmla="*/ 126577 h 660"/>
                <a:gd name="T16" fmla="*/ 369970 w 692"/>
                <a:gd name="T17" fmla="*/ 798407 h 660"/>
                <a:gd name="T18" fmla="*/ 282346 w 692"/>
                <a:gd name="T19" fmla="*/ 1109980 h 660"/>
                <a:gd name="T20" fmla="*/ 43812 w 692"/>
                <a:gd name="T21" fmla="*/ 1236557 h 660"/>
                <a:gd name="T22" fmla="*/ 24340 w 692"/>
                <a:gd name="T23" fmla="*/ 1479973 h 660"/>
                <a:gd name="T24" fmla="*/ 141173 w 692"/>
                <a:gd name="T25" fmla="*/ 1591945 h 6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connsiteX0" fmla="*/ 773 w 9767"/>
                <a:gd name="connsiteY0" fmla="*/ 9888 h 9938"/>
                <a:gd name="connsiteX1" fmla="*/ 2305 w 9767"/>
                <a:gd name="connsiteY1" fmla="*/ 9706 h 9938"/>
                <a:gd name="connsiteX2" fmla="*/ 2796 w 9767"/>
                <a:gd name="connsiteY2" fmla="*/ 8312 h 9938"/>
                <a:gd name="connsiteX3" fmla="*/ 5166 w 9767"/>
                <a:gd name="connsiteY3" fmla="*/ 7464 h 9938"/>
                <a:gd name="connsiteX4" fmla="*/ 9212 w 9767"/>
                <a:gd name="connsiteY4" fmla="*/ 5858 h 9938"/>
                <a:gd name="connsiteX5" fmla="*/ 9473 w 9767"/>
                <a:gd name="connsiteY5" fmla="*/ 1767 h 9938"/>
                <a:gd name="connsiteX6" fmla="*/ 6805 w 9767"/>
                <a:gd name="connsiteY6" fmla="*/ 79 h 9938"/>
                <a:gd name="connsiteX7" fmla="*/ 3230 w 9767"/>
                <a:gd name="connsiteY7" fmla="*/ 767 h 9938"/>
                <a:gd name="connsiteX8" fmla="*/ 2132 w 9767"/>
                <a:gd name="connsiteY8" fmla="*/ 4949 h 9938"/>
                <a:gd name="connsiteX9" fmla="*/ 1611 w 9767"/>
                <a:gd name="connsiteY9" fmla="*/ 6888 h 9938"/>
                <a:gd name="connsiteX10" fmla="*/ 195 w 9767"/>
                <a:gd name="connsiteY10" fmla="*/ 7676 h 9938"/>
                <a:gd name="connsiteX11" fmla="*/ 80 w 9767"/>
                <a:gd name="connsiteY11" fmla="*/ 9191 h 9938"/>
                <a:gd name="connsiteX12" fmla="*/ 773 w 9767"/>
                <a:gd name="connsiteY12" fmla="*/ 9888 h 9938"/>
                <a:gd name="connsiteX0" fmla="*/ 791 w 9993"/>
                <a:gd name="connsiteY0" fmla="*/ 10013 h 10063"/>
                <a:gd name="connsiteX1" fmla="*/ 2360 w 9993"/>
                <a:gd name="connsiteY1" fmla="*/ 9830 h 10063"/>
                <a:gd name="connsiteX2" fmla="*/ 2863 w 9993"/>
                <a:gd name="connsiteY2" fmla="*/ 8427 h 10063"/>
                <a:gd name="connsiteX3" fmla="*/ 5289 w 9993"/>
                <a:gd name="connsiteY3" fmla="*/ 7574 h 10063"/>
                <a:gd name="connsiteX4" fmla="*/ 9432 w 9993"/>
                <a:gd name="connsiteY4" fmla="*/ 5958 h 10063"/>
                <a:gd name="connsiteX5" fmla="*/ 9699 w 9993"/>
                <a:gd name="connsiteY5" fmla="*/ 1841 h 10063"/>
                <a:gd name="connsiteX6" fmla="*/ 7076 w 9993"/>
                <a:gd name="connsiteY6" fmla="*/ 67 h 10063"/>
                <a:gd name="connsiteX7" fmla="*/ 3307 w 9993"/>
                <a:gd name="connsiteY7" fmla="*/ 835 h 10063"/>
                <a:gd name="connsiteX8" fmla="*/ 2183 w 9993"/>
                <a:gd name="connsiteY8" fmla="*/ 5043 h 10063"/>
                <a:gd name="connsiteX9" fmla="*/ 1649 w 9993"/>
                <a:gd name="connsiteY9" fmla="*/ 6994 h 10063"/>
                <a:gd name="connsiteX10" fmla="*/ 200 w 9993"/>
                <a:gd name="connsiteY10" fmla="*/ 7787 h 10063"/>
                <a:gd name="connsiteX11" fmla="*/ 82 w 9993"/>
                <a:gd name="connsiteY11" fmla="*/ 9311 h 10063"/>
                <a:gd name="connsiteX12" fmla="*/ 791 w 9993"/>
                <a:gd name="connsiteY12" fmla="*/ 10013 h 10063"/>
                <a:gd name="connsiteX0" fmla="*/ 792 w 10021"/>
                <a:gd name="connsiteY0" fmla="*/ 9992 h 10042"/>
                <a:gd name="connsiteX1" fmla="*/ 2362 w 10021"/>
                <a:gd name="connsiteY1" fmla="*/ 9810 h 10042"/>
                <a:gd name="connsiteX2" fmla="*/ 2865 w 10021"/>
                <a:gd name="connsiteY2" fmla="*/ 8416 h 10042"/>
                <a:gd name="connsiteX3" fmla="*/ 5293 w 10021"/>
                <a:gd name="connsiteY3" fmla="*/ 7569 h 10042"/>
                <a:gd name="connsiteX4" fmla="*/ 9439 w 10021"/>
                <a:gd name="connsiteY4" fmla="*/ 5963 h 10042"/>
                <a:gd name="connsiteX5" fmla="*/ 9742 w 10021"/>
                <a:gd name="connsiteY5" fmla="*/ 2466 h 10042"/>
                <a:gd name="connsiteX6" fmla="*/ 7081 w 10021"/>
                <a:gd name="connsiteY6" fmla="*/ 109 h 10042"/>
                <a:gd name="connsiteX7" fmla="*/ 3309 w 10021"/>
                <a:gd name="connsiteY7" fmla="*/ 872 h 10042"/>
                <a:gd name="connsiteX8" fmla="*/ 2185 w 10021"/>
                <a:gd name="connsiteY8" fmla="*/ 5053 h 10042"/>
                <a:gd name="connsiteX9" fmla="*/ 1650 w 10021"/>
                <a:gd name="connsiteY9" fmla="*/ 6992 h 10042"/>
                <a:gd name="connsiteX10" fmla="*/ 200 w 10021"/>
                <a:gd name="connsiteY10" fmla="*/ 7780 h 10042"/>
                <a:gd name="connsiteX11" fmla="*/ 82 w 10021"/>
                <a:gd name="connsiteY11" fmla="*/ 9295 h 10042"/>
                <a:gd name="connsiteX12" fmla="*/ 792 w 10021"/>
                <a:gd name="connsiteY12" fmla="*/ 9992 h 10042"/>
                <a:gd name="connsiteX0" fmla="*/ 792 w 10006"/>
                <a:gd name="connsiteY0" fmla="*/ 10056 h 10106"/>
                <a:gd name="connsiteX1" fmla="*/ 2362 w 10006"/>
                <a:gd name="connsiteY1" fmla="*/ 9874 h 10106"/>
                <a:gd name="connsiteX2" fmla="*/ 2865 w 10006"/>
                <a:gd name="connsiteY2" fmla="*/ 8480 h 10106"/>
                <a:gd name="connsiteX3" fmla="*/ 5293 w 10006"/>
                <a:gd name="connsiteY3" fmla="*/ 7633 h 10106"/>
                <a:gd name="connsiteX4" fmla="*/ 9439 w 10006"/>
                <a:gd name="connsiteY4" fmla="*/ 6027 h 10106"/>
                <a:gd name="connsiteX5" fmla="*/ 9742 w 10006"/>
                <a:gd name="connsiteY5" fmla="*/ 2530 h 10106"/>
                <a:gd name="connsiteX6" fmla="*/ 7299 w 10006"/>
                <a:gd name="connsiteY6" fmla="*/ 99 h 10106"/>
                <a:gd name="connsiteX7" fmla="*/ 3309 w 10006"/>
                <a:gd name="connsiteY7" fmla="*/ 936 h 10106"/>
                <a:gd name="connsiteX8" fmla="*/ 2185 w 10006"/>
                <a:gd name="connsiteY8" fmla="*/ 5117 h 10106"/>
                <a:gd name="connsiteX9" fmla="*/ 1650 w 10006"/>
                <a:gd name="connsiteY9" fmla="*/ 7056 h 10106"/>
                <a:gd name="connsiteX10" fmla="*/ 200 w 10006"/>
                <a:gd name="connsiteY10" fmla="*/ 7844 h 10106"/>
                <a:gd name="connsiteX11" fmla="*/ 82 w 10006"/>
                <a:gd name="connsiteY11" fmla="*/ 9359 h 10106"/>
                <a:gd name="connsiteX12" fmla="*/ 792 w 10006"/>
                <a:gd name="connsiteY12" fmla="*/ 10056 h 10106"/>
                <a:gd name="connsiteX0" fmla="*/ 792 w 10079"/>
                <a:gd name="connsiteY0" fmla="*/ 10054 h 10104"/>
                <a:gd name="connsiteX1" fmla="*/ 2362 w 10079"/>
                <a:gd name="connsiteY1" fmla="*/ 9872 h 10104"/>
                <a:gd name="connsiteX2" fmla="*/ 2865 w 10079"/>
                <a:gd name="connsiteY2" fmla="*/ 8478 h 10104"/>
                <a:gd name="connsiteX3" fmla="*/ 5293 w 10079"/>
                <a:gd name="connsiteY3" fmla="*/ 7631 h 10104"/>
                <a:gd name="connsiteX4" fmla="*/ 9439 w 10079"/>
                <a:gd name="connsiteY4" fmla="*/ 6025 h 10104"/>
                <a:gd name="connsiteX5" fmla="*/ 9851 w 10079"/>
                <a:gd name="connsiteY5" fmla="*/ 2491 h 10104"/>
                <a:gd name="connsiteX6" fmla="*/ 7299 w 10079"/>
                <a:gd name="connsiteY6" fmla="*/ 97 h 10104"/>
                <a:gd name="connsiteX7" fmla="*/ 3309 w 10079"/>
                <a:gd name="connsiteY7" fmla="*/ 934 h 10104"/>
                <a:gd name="connsiteX8" fmla="*/ 2185 w 10079"/>
                <a:gd name="connsiteY8" fmla="*/ 5115 h 10104"/>
                <a:gd name="connsiteX9" fmla="*/ 1650 w 10079"/>
                <a:gd name="connsiteY9" fmla="*/ 7054 h 10104"/>
                <a:gd name="connsiteX10" fmla="*/ 200 w 10079"/>
                <a:gd name="connsiteY10" fmla="*/ 7842 h 10104"/>
                <a:gd name="connsiteX11" fmla="*/ 82 w 10079"/>
                <a:gd name="connsiteY11" fmla="*/ 9357 h 10104"/>
                <a:gd name="connsiteX12" fmla="*/ 792 w 10079"/>
                <a:gd name="connsiteY12" fmla="*/ 10054 h 10104"/>
                <a:gd name="connsiteX0" fmla="*/ 792 w 9989"/>
                <a:gd name="connsiteY0" fmla="*/ 10054 h 10104"/>
                <a:gd name="connsiteX1" fmla="*/ 2362 w 9989"/>
                <a:gd name="connsiteY1" fmla="*/ 9872 h 10104"/>
                <a:gd name="connsiteX2" fmla="*/ 2865 w 9989"/>
                <a:gd name="connsiteY2" fmla="*/ 8478 h 10104"/>
                <a:gd name="connsiteX3" fmla="*/ 5293 w 9989"/>
                <a:gd name="connsiteY3" fmla="*/ 7631 h 10104"/>
                <a:gd name="connsiteX4" fmla="*/ 9185 w 9989"/>
                <a:gd name="connsiteY4" fmla="*/ 6285 h 10104"/>
                <a:gd name="connsiteX5" fmla="*/ 9851 w 9989"/>
                <a:gd name="connsiteY5" fmla="*/ 2491 h 10104"/>
                <a:gd name="connsiteX6" fmla="*/ 7299 w 9989"/>
                <a:gd name="connsiteY6" fmla="*/ 97 h 10104"/>
                <a:gd name="connsiteX7" fmla="*/ 3309 w 9989"/>
                <a:gd name="connsiteY7" fmla="*/ 934 h 10104"/>
                <a:gd name="connsiteX8" fmla="*/ 2185 w 9989"/>
                <a:gd name="connsiteY8" fmla="*/ 5115 h 10104"/>
                <a:gd name="connsiteX9" fmla="*/ 1650 w 9989"/>
                <a:gd name="connsiteY9" fmla="*/ 7054 h 10104"/>
                <a:gd name="connsiteX10" fmla="*/ 200 w 9989"/>
                <a:gd name="connsiteY10" fmla="*/ 7842 h 10104"/>
                <a:gd name="connsiteX11" fmla="*/ 82 w 9989"/>
                <a:gd name="connsiteY11" fmla="*/ 9357 h 10104"/>
                <a:gd name="connsiteX12" fmla="*/ 792 w 9989"/>
                <a:gd name="connsiteY12" fmla="*/ 10054 h 10104"/>
                <a:gd name="connsiteX0" fmla="*/ 793 w 10000"/>
                <a:gd name="connsiteY0" fmla="*/ 9988 h 10038"/>
                <a:gd name="connsiteX1" fmla="*/ 2365 w 10000"/>
                <a:gd name="connsiteY1" fmla="*/ 9807 h 10038"/>
                <a:gd name="connsiteX2" fmla="*/ 2868 w 10000"/>
                <a:gd name="connsiteY2" fmla="*/ 8428 h 10038"/>
                <a:gd name="connsiteX3" fmla="*/ 5299 w 10000"/>
                <a:gd name="connsiteY3" fmla="*/ 7589 h 10038"/>
                <a:gd name="connsiteX4" fmla="*/ 9195 w 10000"/>
                <a:gd name="connsiteY4" fmla="*/ 6257 h 10038"/>
                <a:gd name="connsiteX5" fmla="*/ 9862 w 10000"/>
                <a:gd name="connsiteY5" fmla="*/ 2502 h 10038"/>
                <a:gd name="connsiteX6" fmla="*/ 7307 w 10000"/>
                <a:gd name="connsiteY6" fmla="*/ 133 h 10038"/>
                <a:gd name="connsiteX7" fmla="*/ 3495 w 10000"/>
                <a:gd name="connsiteY7" fmla="*/ 814 h 10038"/>
                <a:gd name="connsiteX8" fmla="*/ 2187 w 10000"/>
                <a:gd name="connsiteY8" fmla="*/ 5099 h 10038"/>
                <a:gd name="connsiteX9" fmla="*/ 1652 w 10000"/>
                <a:gd name="connsiteY9" fmla="*/ 7018 h 10038"/>
                <a:gd name="connsiteX10" fmla="*/ 200 w 10000"/>
                <a:gd name="connsiteY10" fmla="*/ 7798 h 10038"/>
                <a:gd name="connsiteX11" fmla="*/ 82 w 10000"/>
                <a:gd name="connsiteY11" fmla="*/ 9298 h 10038"/>
                <a:gd name="connsiteX12" fmla="*/ 793 w 10000"/>
                <a:gd name="connsiteY12" fmla="*/ 9988 h 10038"/>
                <a:gd name="connsiteX0" fmla="*/ 793 w 10000"/>
                <a:gd name="connsiteY0" fmla="*/ 10012 h 10062"/>
                <a:gd name="connsiteX1" fmla="*/ 2365 w 10000"/>
                <a:gd name="connsiteY1" fmla="*/ 9831 h 10062"/>
                <a:gd name="connsiteX2" fmla="*/ 2868 w 10000"/>
                <a:gd name="connsiteY2" fmla="*/ 8452 h 10062"/>
                <a:gd name="connsiteX3" fmla="*/ 5299 w 10000"/>
                <a:gd name="connsiteY3" fmla="*/ 7613 h 10062"/>
                <a:gd name="connsiteX4" fmla="*/ 9195 w 10000"/>
                <a:gd name="connsiteY4" fmla="*/ 6281 h 10062"/>
                <a:gd name="connsiteX5" fmla="*/ 9862 w 10000"/>
                <a:gd name="connsiteY5" fmla="*/ 2526 h 10062"/>
                <a:gd name="connsiteX6" fmla="*/ 7307 w 10000"/>
                <a:gd name="connsiteY6" fmla="*/ 157 h 10062"/>
                <a:gd name="connsiteX7" fmla="*/ 3677 w 10000"/>
                <a:gd name="connsiteY7" fmla="*/ 764 h 10062"/>
                <a:gd name="connsiteX8" fmla="*/ 2187 w 10000"/>
                <a:gd name="connsiteY8" fmla="*/ 5123 h 10062"/>
                <a:gd name="connsiteX9" fmla="*/ 1652 w 10000"/>
                <a:gd name="connsiteY9" fmla="*/ 7042 h 10062"/>
                <a:gd name="connsiteX10" fmla="*/ 200 w 10000"/>
                <a:gd name="connsiteY10" fmla="*/ 7822 h 10062"/>
                <a:gd name="connsiteX11" fmla="*/ 82 w 10000"/>
                <a:gd name="connsiteY11" fmla="*/ 9322 h 10062"/>
                <a:gd name="connsiteX12" fmla="*/ 793 w 10000"/>
                <a:gd name="connsiteY12" fmla="*/ 10012 h 10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00" h="10062">
                  <a:moveTo>
                    <a:pt x="793" y="10012"/>
                  </a:moveTo>
                  <a:cubicBezTo>
                    <a:pt x="1178" y="10102"/>
                    <a:pt x="2023" y="10087"/>
                    <a:pt x="2365" y="9831"/>
                  </a:cubicBezTo>
                  <a:cubicBezTo>
                    <a:pt x="2705" y="9577"/>
                    <a:pt x="2379" y="8827"/>
                    <a:pt x="2868" y="8452"/>
                  </a:cubicBezTo>
                  <a:cubicBezTo>
                    <a:pt x="3357" y="8078"/>
                    <a:pt x="4245" y="7976"/>
                    <a:pt x="5299" y="7613"/>
                  </a:cubicBezTo>
                  <a:cubicBezTo>
                    <a:pt x="6353" y="7251"/>
                    <a:pt x="8434" y="7128"/>
                    <a:pt x="9195" y="6281"/>
                  </a:cubicBezTo>
                  <a:cubicBezTo>
                    <a:pt x="9956" y="5434"/>
                    <a:pt x="10176" y="3547"/>
                    <a:pt x="9862" y="2526"/>
                  </a:cubicBezTo>
                  <a:cubicBezTo>
                    <a:pt x="9548" y="1506"/>
                    <a:pt x="8338" y="451"/>
                    <a:pt x="7307" y="157"/>
                  </a:cubicBezTo>
                  <a:cubicBezTo>
                    <a:pt x="6276" y="-137"/>
                    <a:pt x="4530" y="-63"/>
                    <a:pt x="3677" y="764"/>
                  </a:cubicBezTo>
                  <a:cubicBezTo>
                    <a:pt x="2824" y="1592"/>
                    <a:pt x="2525" y="4077"/>
                    <a:pt x="2187" y="5123"/>
                  </a:cubicBezTo>
                  <a:cubicBezTo>
                    <a:pt x="1850" y="6169"/>
                    <a:pt x="1978" y="6593"/>
                    <a:pt x="1652" y="7042"/>
                  </a:cubicBezTo>
                  <a:cubicBezTo>
                    <a:pt x="1326" y="7493"/>
                    <a:pt x="467" y="7448"/>
                    <a:pt x="200" y="7822"/>
                  </a:cubicBezTo>
                  <a:cubicBezTo>
                    <a:pt x="-67" y="8197"/>
                    <a:pt x="-23" y="8961"/>
                    <a:pt x="82" y="9322"/>
                  </a:cubicBezTo>
                  <a:cubicBezTo>
                    <a:pt x="185" y="9682"/>
                    <a:pt x="406" y="9921"/>
                    <a:pt x="793" y="10012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FF">
                    <a:alpha val="20000"/>
                  </a:srgbClr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 algn="ctr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5" name="Text Box 18">
              <a:extLst>
                <a:ext uri="{FF2B5EF4-FFF2-40B4-BE49-F238E27FC236}">
                  <a16:creationId xmlns:a16="http://schemas.microsoft.com/office/drawing/2014/main" id="{AB7C2B7E-BD29-4406-ACDE-C141EB79F9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70229" y="4650675"/>
              <a:ext cx="67945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H</a:t>
              </a:r>
            </a:p>
          </p:txBody>
        </p:sp>
        <p:sp>
          <p:nvSpPr>
            <p:cNvPr id="226" name="Oval 50">
              <a:extLst>
                <a:ext uri="{FF2B5EF4-FFF2-40B4-BE49-F238E27FC236}">
                  <a16:creationId xmlns:a16="http://schemas.microsoft.com/office/drawing/2014/main" id="{BF8BF264-0A8D-411C-8E6C-0A8216A566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964595" y="4514471"/>
              <a:ext cx="106363" cy="10636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27" name="Text Box 18">
              <a:extLst>
                <a:ext uri="{FF2B5EF4-FFF2-40B4-BE49-F238E27FC236}">
                  <a16:creationId xmlns:a16="http://schemas.microsoft.com/office/drawing/2014/main" id="{0F787F90-5870-43C2-8723-25CE89F5C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5865" y="4650675"/>
              <a:ext cx="67945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H</a:t>
              </a:r>
            </a:p>
          </p:txBody>
        </p:sp>
        <p:sp>
          <p:nvSpPr>
            <p:cNvPr id="228" name="Rectangle 42">
              <a:extLst>
                <a:ext uri="{FF2B5EF4-FFF2-40B4-BE49-F238E27FC236}">
                  <a16:creationId xmlns:a16="http://schemas.microsoft.com/office/drawing/2014/main" id="{8AC53D88-5C82-402E-B250-29DE02F25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1317" y="4534783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en-US" dirty="0">
                  <a:solidFill>
                    <a:srgbClr val="FF0000"/>
                  </a:solidFill>
                </a:rPr>
                <a:t>δ</a:t>
              </a:r>
              <a:r>
                <a:rPr lang="en-US" altLang="en-US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229" name="Rectangle 42">
              <a:extLst>
                <a:ext uri="{FF2B5EF4-FFF2-40B4-BE49-F238E27FC236}">
                  <a16:creationId xmlns:a16="http://schemas.microsoft.com/office/drawing/2014/main" id="{4FEAD827-2B01-41DD-9597-8D8F620C3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1939" y="4534783"/>
              <a:ext cx="4445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en-US" dirty="0">
                  <a:solidFill>
                    <a:srgbClr val="FF0000"/>
                  </a:solidFill>
                </a:rPr>
                <a:t>δ</a:t>
              </a:r>
              <a:r>
                <a:rPr lang="en-US" altLang="en-US" dirty="0">
                  <a:solidFill>
                    <a:srgbClr val="FF0000"/>
                  </a:solidFill>
                </a:rPr>
                <a:t>+</a:t>
              </a:r>
            </a:p>
          </p:txBody>
        </p: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9CF24149-707F-42B9-B048-B38D6F97091C}"/>
                </a:ext>
              </a:extLst>
            </p:cNvPr>
            <p:cNvGrpSpPr/>
            <p:nvPr/>
          </p:nvGrpSpPr>
          <p:grpSpPr>
            <a:xfrm>
              <a:off x="6812853" y="4077389"/>
              <a:ext cx="679450" cy="579438"/>
              <a:chOff x="6757010" y="2145284"/>
              <a:chExt cx="679450" cy="579438"/>
            </a:xfrm>
          </p:grpSpPr>
          <p:sp>
            <p:nvSpPr>
              <p:cNvPr id="234" name="Text Box 17">
                <a:extLst>
                  <a:ext uri="{FF2B5EF4-FFF2-40B4-BE49-F238E27FC236}">
                    <a16:creationId xmlns:a16="http://schemas.microsoft.com/office/drawing/2014/main" id="{17A203D5-89CC-4499-8DC0-0807F8FD3E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57010" y="2145284"/>
                <a:ext cx="679450" cy="579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O</a:t>
                </a: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A2D42FB7-60B7-47BC-80A9-6DA7E2F05B9E}"/>
                  </a:ext>
                </a:extLst>
              </p:cNvPr>
              <p:cNvGrpSpPr/>
              <p:nvPr/>
            </p:nvGrpSpPr>
            <p:grpSpPr>
              <a:xfrm>
                <a:off x="6806291" y="2172272"/>
                <a:ext cx="580888" cy="223837"/>
                <a:chOff x="6807810" y="2172272"/>
                <a:chExt cx="580888" cy="223837"/>
              </a:xfrm>
            </p:grpSpPr>
            <p:grpSp>
              <p:nvGrpSpPr>
                <p:cNvPr id="267" name="Group 266">
                  <a:extLst>
                    <a:ext uri="{FF2B5EF4-FFF2-40B4-BE49-F238E27FC236}">
                      <a16:creationId xmlns:a16="http://schemas.microsoft.com/office/drawing/2014/main" id="{73482A3B-AB4B-4FEA-A03F-0D86520D8B84}"/>
                    </a:ext>
                  </a:extLst>
                </p:cNvPr>
                <p:cNvGrpSpPr/>
                <p:nvPr/>
              </p:nvGrpSpPr>
              <p:grpSpPr>
                <a:xfrm>
                  <a:off x="6807810" y="2172272"/>
                  <a:ext cx="225425" cy="223837"/>
                  <a:chOff x="6807810" y="2172272"/>
                  <a:chExt cx="225425" cy="223837"/>
                </a:xfrm>
              </p:grpSpPr>
              <p:sp>
                <p:nvSpPr>
                  <p:cNvPr id="272" name="Oval 49">
                    <a:extLst>
                      <a:ext uri="{FF2B5EF4-FFF2-40B4-BE49-F238E27FC236}">
                        <a16:creationId xmlns:a16="http://schemas.microsoft.com/office/drawing/2014/main" id="{FC7DC80D-19EC-4324-9889-AA044CB972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07810" y="2289747"/>
                    <a:ext cx="106362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73" name="Oval 50">
                    <a:extLst>
                      <a:ext uri="{FF2B5EF4-FFF2-40B4-BE49-F238E27FC236}">
                        <a16:creationId xmlns:a16="http://schemas.microsoft.com/office/drawing/2014/main" id="{48A5B841-E75A-43E8-A6FF-A0CEB25961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926872" y="2172272"/>
                    <a:ext cx="106363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268" name="Group 267">
                  <a:extLst>
                    <a:ext uri="{FF2B5EF4-FFF2-40B4-BE49-F238E27FC236}">
                      <a16:creationId xmlns:a16="http://schemas.microsoft.com/office/drawing/2014/main" id="{A1ECC2AD-2624-4F0A-922F-1D8711E2DEBA}"/>
                    </a:ext>
                  </a:extLst>
                </p:cNvPr>
                <p:cNvGrpSpPr/>
                <p:nvPr/>
              </p:nvGrpSpPr>
              <p:grpSpPr>
                <a:xfrm flipH="1">
                  <a:off x="7163273" y="2172272"/>
                  <a:ext cx="225425" cy="223837"/>
                  <a:chOff x="6807810" y="2172272"/>
                  <a:chExt cx="225425" cy="223837"/>
                </a:xfrm>
              </p:grpSpPr>
              <p:sp>
                <p:nvSpPr>
                  <p:cNvPr id="270" name="Oval 49">
                    <a:extLst>
                      <a:ext uri="{FF2B5EF4-FFF2-40B4-BE49-F238E27FC236}">
                        <a16:creationId xmlns:a16="http://schemas.microsoft.com/office/drawing/2014/main" id="{E280286B-DC01-4CF6-B0EE-E486E263C7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807810" y="2289747"/>
                    <a:ext cx="106362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71" name="Oval 50">
                    <a:extLst>
                      <a:ext uri="{FF2B5EF4-FFF2-40B4-BE49-F238E27FC236}">
                        <a16:creationId xmlns:a16="http://schemas.microsoft.com/office/drawing/2014/main" id="{A95F8BF9-A842-4FFF-82D6-1B3C51AA84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926872" y="2172272"/>
                    <a:ext cx="106363" cy="106362"/>
                  </a:xfrm>
                  <a:prstGeom prst="ellipse">
                    <a:avLst/>
                  </a:prstGeom>
                  <a:solidFill>
                    <a:srgbClr val="102640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3279C0EC-6D96-4E21-ABCD-3EA617580661}"/>
                  </a:ext>
                </a:extLst>
              </p:cNvPr>
              <p:cNvGrpSpPr/>
              <p:nvPr/>
            </p:nvGrpSpPr>
            <p:grpSpPr>
              <a:xfrm flipV="1">
                <a:off x="6806291" y="2481345"/>
                <a:ext cx="580888" cy="106362"/>
                <a:chOff x="6807810" y="2289747"/>
                <a:chExt cx="580888" cy="106362"/>
              </a:xfrm>
            </p:grpSpPr>
            <p:sp>
              <p:nvSpPr>
                <p:cNvPr id="246" name="Oval 49">
                  <a:extLst>
                    <a:ext uri="{FF2B5EF4-FFF2-40B4-BE49-F238E27FC236}">
                      <a16:creationId xmlns:a16="http://schemas.microsoft.com/office/drawing/2014/main" id="{CEF68282-E2C2-4813-B20C-F5BCD7F43A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07810" y="2289747"/>
                  <a:ext cx="106362" cy="106362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66" name="Oval 49">
                  <a:extLst>
                    <a:ext uri="{FF2B5EF4-FFF2-40B4-BE49-F238E27FC236}">
                      <a16:creationId xmlns:a16="http://schemas.microsoft.com/office/drawing/2014/main" id="{6B1B5765-E7B2-4C01-84C9-D10F60E682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7282336" y="2289747"/>
                  <a:ext cx="106362" cy="106362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231" name="Rectangle 31">
              <a:extLst>
                <a:ext uri="{FF2B5EF4-FFF2-40B4-BE49-F238E27FC236}">
                  <a16:creationId xmlns:a16="http://schemas.microsoft.com/office/drawing/2014/main" id="{6A4D1DE2-2A1B-4D6E-AF8E-59F62CFEF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8862" y="3607717"/>
              <a:ext cx="3952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l-GR" altLang="en-US" dirty="0">
                  <a:solidFill>
                    <a:srgbClr val="0000FF"/>
                  </a:solidFill>
                </a:rPr>
                <a:t>δ</a:t>
              </a:r>
              <a:r>
                <a:rPr lang="en-US" altLang="en-US" baseline="30000" dirty="0">
                  <a:solidFill>
                    <a:srgbClr val="0000FF"/>
                  </a:solidFill>
                </a:rPr>
                <a:t>–</a:t>
              </a:r>
            </a:p>
          </p:txBody>
        </p:sp>
        <p:sp>
          <p:nvSpPr>
            <p:cNvPr id="232" name="Oval 50">
              <a:extLst>
                <a:ext uri="{FF2B5EF4-FFF2-40B4-BE49-F238E27FC236}">
                  <a16:creationId xmlns:a16="http://schemas.microsoft.com/office/drawing/2014/main" id="{765F4C4B-7C15-4227-B258-F59A9B904E0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7222872" y="4511132"/>
              <a:ext cx="106363" cy="10636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4B5003B-E823-4B77-8CE5-9CC6BCBC7C2D}"/>
              </a:ext>
            </a:extLst>
          </p:cNvPr>
          <p:cNvSpPr txBox="1"/>
          <p:nvPr/>
        </p:nvSpPr>
        <p:spPr>
          <a:xfrm>
            <a:off x="0" y="2744095"/>
            <a:ext cx="27013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Strongest bonds because atoms share electrons in common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49B7126-043F-436E-8120-3750E92CFFA6}"/>
              </a:ext>
            </a:extLst>
          </p:cNvPr>
          <p:cNvSpPr txBox="1"/>
          <p:nvPr/>
        </p:nvSpPr>
        <p:spPr>
          <a:xfrm>
            <a:off x="6442611" y="2744095"/>
            <a:ext cx="27013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Weakest bonds because atoms have nothing in common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B643EF0-3597-4BFA-B237-A2545B8821CC}"/>
              </a:ext>
            </a:extLst>
          </p:cNvPr>
          <p:cNvSpPr txBox="1"/>
          <p:nvPr/>
        </p:nvSpPr>
        <p:spPr>
          <a:xfrm>
            <a:off x="0" y="6519446"/>
            <a:ext cx="9146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*Bond strength experienced in biological systems…which means in bags of water known as cells.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1E2C32F-FADF-422D-9A3E-3BFE7F32A777}"/>
              </a:ext>
            </a:extLst>
          </p:cNvPr>
          <p:cNvSpPr txBox="1"/>
          <p:nvPr/>
        </p:nvSpPr>
        <p:spPr>
          <a:xfrm>
            <a:off x="3221306" y="3053329"/>
            <a:ext cx="2701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Intermediate strength</a:t>
            </a:r>
          </a:p>
        </p:txBody>
      </p:sp>
      <p:sp>
        <p:nvSpPr>
          <p:cNvPr id="129" name="Text Box 17">
            <a:extLst>
              <a:ext uri="{FF2B5EF4-FFF2-40B4-BE49-F238E27FC236}">
                <a16:creationId xmlns:a16="http://schemas.microsoft.com/office/drawing/2014/main" id="{27998B2C-4E93-40A6-9303-42A0A1AC6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360" y="1216836"/>
            <a:ext cx="15922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Everything In Between (e.g.:  60/40)</a:t>
            </a:r>
          </a:p>
        </p:txBody>
      </p:sp>
      <p:sp>
        <p:nvSpPr>
          <p:cNvPr id="130" name="Text Box 18">
            <a:extLst>
              <a:ext uri="{FF2B5EF4-FFF2-40B4-BE49-F238E27FC236}">
                <a16:creationId xmlns:a16="http://schemas.microsoft.com/office/drawing/2014/main" id="{FE920157-81A4-4097-BFDC-884065DC5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372" y="1216836"/>
            <a:ext cx="1592263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Everything In Between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(e.g.:  80/20)</a:t>
            </a:r>
          </a:p>
        </p:txBody>
      </p:sp>
    </p:spTree>
    <p:extLst>
      <p:ext uri="{BB962C8B-B14F-4D97-AF65-F5344CB8AC3E}">
        <p14:creationId xmlns:p14="http://schemas.microsoft.com/office/powerpoint/2010/main" val="107160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6" grpId="0"/>
      <p:bldP spid="245" grpId="0"/>
      <p:bldP spid="219" grpId="0"/>
      <p:bldP spid="237" grpId="0"/>
      <p:bldP spid="216" grpId="0"/>
      <p:bldP spid="5" grpId="0"/>
      <p:bldP spid="125" grpId="0"/>
      <p:bldP spid="126" grpId="0"/>
      <p:bldP spid="127" grpId="0"/>
      <p:bldP spid="129" grpId="0"/>
      <p:bldP spid="1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5846-2CFF-4393-AAF1-43F21B9C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Electronegativity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5C195-5581-43D4-B1CC-3FA6C61922FD}"/>
              </a:ext>
            </a:extLst>
          </p:cNvPr>
          <p:cNvSpPr txBox="1"/>
          <p:nvPr/>
        </p:nvSpPr>
        <p:spPr>
          <a:xfrm>
            <a:off x="0" y="352926"/>
            <a:ext cx="9144000" cy="400110"/>
          </a:xfrm>
          <a:prstGeom prst="rect">
            <a:avLst/>
          </a:prstGeom>
          <a:solidFill>
            <a:srgbClr val="B3B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How do we know how strongly an atom will pull on electrons in a bond?</a:t>
            </a:r>
          </a:p>
        </p:txBody>
      </p:sp>
      <p:pic>
        <p:nvPicPr>
          <p:cNvPr id="15" name="Picture 1939">
            <a:extLst>
              <a:ext uri="{FF2B5EF4-FFF2-40B4-BE49-F238E27FC236}">
                <a16:creationId xmlns:a16="http://schemas.microsoft.com/office/drawing/2014/main" id="{989BB640-AB93-4621-B269-243798636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8671"/>
            <a:ext cx="914400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5">
            <a:extLst>
              <a:ext uri="{FF2B5EF4-FFF2-40B4-BE49-F238E27FC236}">
                <a16:creationId xmlns:a16="http://schemas.microsoft.com/office/drawing/2014/main" id="{01332D3F-4F63-4AC5-8460-BE26E330A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3345609"/>
            <a:ext cx="508000" cy="2044700"/>
          </a:xfrm>
          <a:prstGeom prst="rect">
            <a:avLst/>
          </a:prstGeom>
          <a:solidFill>
            <a:srgbClr val="FF000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F51E13B5-ED27-4050-A778-B3AC25A69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8813" y="3344022"/>
            <a:ext cx="485775" cy="2043112"/>
          </a:xfrm>
          <a:prstGeom prst="rect">
            <a:avLst/>
          </a:prstGeom>
          <a:solidFill>
            <a:srgbClr val="0000CC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ACFFDCF4-65D7-4318-9034-07FA0F9CA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3347197"/>
            <a:ext cx="741363" cy="2041525"/>
          </a:xfrm>
          <a:prstGeom prst="rect">
            <a:avLst/>
          </a:prstGeom>
          <a:solidFill>
            <a:srgbClr val="33CC33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BE166995-7187-428C-8E28-DAA9007FC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0446"/>
            <a:ext cx="9144000" cy="187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2000" b="1" u="sng" dirty="0">
                <a:solidFill>
                  <a:srgbClr val="660066"/>
                </a:solidFill>
                <a:latin typeface="+mn-lt"/>
              </a:rPr>
              <a:t>Electronegativity</a:t>
            </a:r>
            <a:r>
              <a:rPr lang="en-US" altLang="en-US" sz="2000" dirty="0">
                <a:solidFill>
                  <a:srgbClr val="660066"/>
                </a:solidFill>
                <a:latin typeface="+mn-lt"/>
              </a:rPr>
              <a:t>:  Measure of how strongly atoms pull on electrons in a bond (i.e. How badly they want to gain extra electrons)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2000" dirty="0">
                <a:solidFill>
                  <a:srgbClr val="0000CC"/>
                </a:solidFill>
                <a:latin typeface="+mn-lt"/>
              </a:rPr>
              <a:t>The closer an atom is to having its “octet” the more badly it wants more electrons and thus the </a:t>
            </a:r>
            <a:r>
              <a:rPr lang="en-US" altLang="en-US" sz="2000" i="1" u="sng" dirty="0">
                <a:solidFill>
                  <a:srgbClr val="0000CC"/>
                </a:solidFill>
                <a:latin typeface="+mn-lt"/>
              </a:rPr>
              <a:t>higher</a:t>
            </a:r>
            <a:r>
              <a:rPr lang="en-US" altLang="en-US" sz="2000" dirty="0">
                <a:solidFill>
                  <a:srgbClr val="0000CC"/>
                </a:solidFill>
                <a:latin typeface="+mn-lt"/>
              </a:rPr>
              <a:t> its electronegativity.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2000" dirty="0">
                <a:solidFill>
                  <a:srgbClr val="FF0000"/>
                </a:solidFill>
                <a:latin typeface="+mn-lt"/>
              </a:rPr>
              <a:t>If it is easier to lose electrons to achieve an “octet” the electronegativity will be </a:t>
            </a:r>
            <a:r>
              <a:rPr lang="en-US" altLang="en-US" sz="2000" i="1" u="sng" dirty="0">
                <a:solidFill>
                  <a:srgbClr val="FF0000"/>
                </a:solidFill>
                <a:latin typeface="+mn-lt"/>
              </a:rPr>
              <a:t>lower</a:t>
            </a:r>
            <a:r>
              <a:rPr lang="en-US" altLang="en-US" sz="2000" dirty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F6535C71-B09D-429C-B5B0-A4F97D862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4885484"/>
            <a:ext cx="392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CC00"/>
                </a:solidFill>
                <a:latin typeface="Times New Roman" panose="02020603050405020304" pitchFamily="18" charset="0"/>
              </a:rPr>
              <a:t>*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62718966-E47C-48C0-9298-BD1B06DF2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113" y="3197972"/>
            <a:ext cx="392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CC00"/>
                </a:solidFill>
                <a:latin typeface="Times New Roman" panose="02020603050405020304" pitchFamily="18" charset="0"/>
              </a:rPr>
              <a:t>*</a:t>
            </a:r>
          </a:p>
        </p:txBody>
      </p:sp>
      <p:grpSp>
        <p:nvGrpSpPr>
          <p:cNvPr id="22" name="Group 1944">
            <a:extLst>
              <a:ext uri="{FF2B5EF4-FFF2-40B4-BE49-F238E27FC236}">
                <a16:creationId xmlns:a16="http://schemas.microsoft.com/office/drawing/2014/main" id="{5AE5EDE7-291C-403B-A39B-12F06FD45995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2905872"/>
            <a:ext cx="271462" cy="354012"/>
            <a:chOff x="4899" y="469"/>
            <a:chExt cx="171" cy="223"/>
          </a:xfrm>
        </p:grpSpPr>
        <p:sp>
          <p:nvSpPr>
            <p:cNvPr id="23" name="Rectangle 11">
              <a:extLst>
                <a:ext uri="{FF2B5EF4-FFF2-40B4-BE49-F238E27FC236}">
                  <a16:creationId xmlns:a16="http://schemas.microsoft.com/office/drawing/2014/main" id="{C9C4BE46-58AD-48A1-AB2A-BB055EE97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0" y="546"/>
              <a:ext cx="170" cy="143"/>
            </a:xfrm>
            <a:prstGeom prst="rect">
              <a:avLst/>
            </a:prstGeom>
            <a:gradFill rotWithShape="1">
              <a:gsLst>
                <a:gs pos="0">
                  <a:srgbClr val="0000CC">
                    <a:alpha val="50000"/>
                  </a:srgbClr>
                </a:gs>
                <a:gs pos="100000">
                  <a:srgbClr val="00CC00">
                    <a:alpha val="50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" name="Rectangle 1940">
              <a:extLst>
                <a:ext uri="{FF2B5EF4-FFF2-40B4-BE49-F238E27FC236}">
                  <a16:creationId xmlns:a16="http://schemas.microsoft.com/office/drawing/2014/main" id="{3D4854D3-5E5D-4CB6-8B82-3FC574DD4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0" y="472"/>
              <a:ext cx="170" cy="74"/>
            </a:xfrm>
            <a:prstGeom prst="rect">
              <a:avLst/>
            </a:prstGeom>
            <a:gradFill rotWithShape="1">
              <a:gsLst>
                <a:gs pos="0">
                  <a:srgbClr val="FF0000">
                    <a:alpha val="50000"/>
                  </a:srgbClr>
                </a:gs>
                <a:gs pos="100000">
                  <a:srgbClr val="0000CC">
                    <a:alpha val="50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" name="Rectangle 1943">
              <a:extLst>
                <a:ext uri="{FF2B5EF4-FFF2-40B4-BE49-F238E27FC236}">
                  <a16:creationId xmlns:a16="http://schemas.microsoft.com/office/drawing/2014/main" id="{12C9C689-B4AA-4E5A-BBC7-89853921E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9" y="469"/>
              <a:ext cx="170" cy="223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0000CC">
                          <a:alpha val="50000"/>
                        </a:srgbClr>
                      </a:gs>
                      <a:gs pos="100000">
                        <a:srgbClr val="00CC00">
                          <a:alpha val="50000"/>
                        </a:srgb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0248018B-4745-43E1-A961-9D5C8A5EF64E}"/>
              </a:ext>
            </a:extLst>
          </p:cNvPr>
          <p:cNvSpPr txBox="1"/>
          <p:nvPr/>
        </p:nvSpPr>
        <p:spPr>
          <a:xfrm>
            <a:off x="33421" y="5427363"/>
            <a:ext cx="28690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C0000"/>
                </a:solidFill>
              </a:rPr>
              <a:t>Groups 1 and 2 have low electronegativity</a:t>
            </a:r>
            <a:br>
              <a:rPr lang="en-US" sz="2000" dirty="0">
                <a:solidFill>
                  <a:srgbClr val="CC0000"/>
                </a:solidFill>
              </a:rPr>
            </a:br>
            <a:r>
              <a:rPr lang="en-US" sz="2000" dirty="0">
                <a:solidFill>
                  <a:srgbClr val="CC0000"/>
                </a:solidFill>
              </a:rPr>
              <a:t>(Fr is the lowest)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25A7AB-46FD-4FB6-97B6-7E36C563BABE}"/>
              </a:ext>
            </a:extLst>
          </p:cNvPr>
          <p:cNvSpPr txBox="1"/>
          <p:nvPr/>
        </p:nvSpPr>
        <p:spPr>
          <a:xfrm>
            <a:off x="6241549" y="5427363"/>
            <a:ext cx="28690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A3"/>
                </a:solidFill>
              </a:rPr>
              <a:t>Groups 16 and 17 have the highest electronegativity</a:t>
            </a:r>
            <a:br>
              <a:rPr lang="en-US" sz="2000" dirty="0">
                <a:solidFill>
                  <a:srgbClr val="2121A3"/>
                </a:solidFill>
              </a:rPr>
            </a:br>
            <a:r>
              <a:rPr lang="en-US" sz="2000" dirty="0">
                <a:solidFill>
                  <a:srgbClr val="2121A3"/>
                </a:solidFill>
              </a:rPr>
              <a:t>(F is the highest)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1B1DE8-D8AD-4A57-AA45-291F44862DE5}"/>
              </a:ext>
            </a:extLst>
          </p:cNvPr>
          <p:cNvSpPr txBox="1"/>
          <p:nvPr/>
        </p:nvSpPr>
        <p:spPr>
          <a:xfrm>
            <a:off x="2935872" y="5427363"/>
            <a:ext cx="3272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46E24"/>
                </a:solidFill>
              </a:rPr>
              <a:t>Groups 13, 14, and 15 have intermediate electronegativity.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46E24"/>
                </a:solidFill>
              </a:rPr>
              <a:t>Why is H placed above C?</a:t>
            </a:r>
          </a:p>
        </p:txBody>
      </p:sp>
    </p:spTree>
    <p:extLst>
      <p:ext uri="{BB962C8B-B14F-4D97-AF65-F5344CB8AC3E}">
        <p14:creationId xmlns:p14="http://schemas.microsoft.com/office/powerpoint/2010/main" val="334549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build="p" bldLvl="2"/>
      <p:bldP spid="20" grpId="0"/>
      <p:bldP spid="21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5846-2CFF-4393-AAF1-43F21B9C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Electronegativity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5C195-5581-43D4-B1CC-3FA6C61922FD}"/>
              </a:ext>
            </a:extLst>
          </p:cNvPr>
          <p:cNvSpPr txBox="1"/>
          <p:nvPr/>
        </p:nvSpPr>
        <p:spPr>
          <a:xfrm>
            <a:off x="0" y="352926"/>
            <a:ext cx="9144000" cy="400110"/>
          </a:xfrm>
          <a:prstGeom prst="rect">
            <a:avLst/>
          </a:prstGeom>
          <a:solidFill>
            <a:srgbClr val="B3B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Match the bonds shown to the type of bond they will form: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E64503F-71BD-4613-AC24-17004AE5FEBF}"/>
              </a:ext>
            </a:extLst>
          </p:cNvPr>
          <p:cNvGrpSpPr/>
          <p:nvPr/>
        </p:nvGrpSpPr>
        <p:grpSpPr>
          <a:xfrm>
            <a:off x="0" y="575721"/>
            <a:ext cx="9144000" cy="3103563"/>
            <a:chOff x="0" y="2448671"/>
            <a:chExt cx="9144000" cy="3103563"/>
          </a:xfrm>
        </p:grpSpPr>
        <p:pic>
          <p:nvPicPr>
            <p:cNvPr id="15" name="Picture 1939">
              <a:extLst>
                <a:ext uri="{FF2B5EF4-FFF2-40B4-BE49-F238E27FC236}">
                  <a16:creationId xmlns:a16="http://schemas.microsoft.com/office/drawing/2014/main" id="{989BB640-AB93-4621-B269-2437986367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448671"/>
              <a:ext cx="9144000" cy="3103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01332D3F-4F63-4AC5-8460-BE26E330A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225" y="3345609"/>
              <a:ext cx="508000" cy="2044700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F51E13B5-ED27-4050-A778-B3AC25A69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8813" y="3344022"/>
              <a:ext cx="485775" cy="2043112"/>
            </a:xfrm>
            <a:prstGeom prst="rect">
              <a:avLst/>
            </a:prstGeom>
            <a:solidFill>
              <a:srgbClr val="0000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ACFFDCF4-65D7-4318-9034-07FA0F9CA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4275" y="3347197"/>
              <a:ext cx="741363" cy="2041525"/>
            </a:xfrm>
            <a:prstGeom prst="rect">
              <a:avLst/>
            </a:prstGeom>
            <a:solidFill>
              <a:srgbClr val="33CC33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F6535C71-B09D-429C-B5B0-A4F97D862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975" y="4885484"/>
              <a:ext cx="3921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id="{62718966-E47C-48C0-9298-BD1B06DF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0113" y="3197972"/>
              <a:ext cx="3921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grpSp>
          <p:nvGrpSpPr>
            <p:cNvPr id="22" name="Group 1944">
              <a:extLst>
                <a:ext uri="{FF2B5EF4-FFF2-40B4-BE49-F238E27FC236}">
                  <a16:creationId xmlns:a16="http://schemas.microsoft.com/office/drawing/2014/main" id="{5AE5EDE7-291C-403B-A39B-12F06FD459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2905872"/>
              <a:ext cx="271462" cy="354012"/>
              <a:chOff x="4899" y="469"/>
              <a:chExt cx="171" cy="223"/>
            </a:xfrm>
          </p:grpSpPr>
          <p:sp>
            <p:nvSpPr>
              <p:cNvPr id="23" name="Rectangle 11">
                <a:extLst>
                  <a:ext uri="{FF2B5EF4-FFF2-40B4-BE49-F238E27FC236}">
                    <a16:creationId xmlns:a16="http://schemas.microsoft.com/office/drawing/2014/main" id="{C9C4BE46-58AD-48A1-AB2A-BB055EE97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546"/>
                <a:ext cx="170" cy="143"/>
              </a:xfrm>
              <a:prstGeom prst="rect">
                <a:avLst/>
              </a:prstGeom>
              <a:gradFill rotWithShape="1">
                <a:gsLst>
                  <a:gs pos="0">
                    <a:srgbClr val="0000CC">
                      <a:alpha val="50000"/>
                    </a:srgbClr>
                  </a:gs>
                  <a:gs pos="100000">
                    <a:srgbClr val="00CC00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940">
                <a:extLst>
                  <a:ext uri="{FF2B5EF4-FFF2-40B4-BE49-F238E27FC236}">
                    <a16:creationId xmlns:a16="http://schemas.microsoft.com/office/drawing/2014/main" id="{3D4854D3-5E5D-4CB6-8B82-3FC574DD4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472"/>
                <a:ext cx="170" cy="74"/>
              </a:xfrm>
              <a:prstGeom prst="rect">
                <a:avLst/>
              </a:prstGeom>
              <a:gradFill rotWithShape="1">
                <a:gsLst>
                  <a:gs pos="0">
                    <a:srgbClr val="FF0000">
                      <a:alpha val="50000"/>
                    </a:srgbClr>
                  </a:gs>
                  <a:gs pos="100000">
                    <a:srgbClr val="0000CC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943">
                <a:extLst>
                  <a:ext uri="{FF2B5EF4-FFF2-40B4-BE49-F238E27FC236}">
                    <a16:creationId xmlns:a16="http://schemas.microsoft.com/office/drawing/2014/main" id="{12C9C689-B4AA-4E5A-BBC7-89853921EC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9" y="469"/>
                <a:ext cx="170" cy="22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rgbClr val="0000CC">
                            <a:alpha val="50000"/>
                          </a:srgbClr>
                        </a:gs>
                        <a:gs pos="100000">
                          <a:srgbClr val="00CC00">
                            <a:alpha val="50000"/>
                          </a:srgbClr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9" name="Text Box 8">
            <a:extLst>
              <a:ext uri="{FF2B5EF4-FFF2-40B4-BE49-F238E27FC236}">
                <a16:creationId xmlns:a16="http://schemas.microsoft.com/office/drawing/2014/main" id="{BE166995-7187-428C-8E28-DAA9007FC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2029" y="3878155"/>
            <a:ext cx="5904238" cy="589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35000"/>
              </a:spcBef>
              <a:buFont typeface="+mj-lt"/>
              <a:buAutoNum type="alphaUcPeriod"/>
            </a:pPr>
            <a:r>
              <a:rPr lang="en-US" altLang="en-US" sz="1900" b="1" dirty="0">
                <a:latin typeface="+mn-lt"/>
              </a:rPr>
              <a:t>Electronegativities are the same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</a:t>
            </a:r>
            <a:br>
              <a:rPr lang="en-US" altLang="en-US" sz="1900" dirty="0">
                <a:latin typeface="+mn-lt"/>
                <a:sym typeface="Wingdings" panose="05000000000000000000" pitchFamily="2" charset="2"/>
              </a:rPr>
            </a:b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Equal Sharing of Electrons  Non-Polar </a:t>
            </a:r>
            <a:r>
              <a:rPr lang="en-US" altLang="en-US" sz="1900" dirty="0" err="1">
                <a:latin typeface="+mn-lt"/>
                <a:sym typeface="Wingdings" panose="05000000000000000000" pitchFamily="2" charset="2"/>
              </a:rPr>
              <a:t>Cov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. Bonds</a:t>
            </a:r>
            <a:endParaRPr lang="en-US" altLang="en-US" sz="1900" dirty="0">
              <a:latin typeface="+mn-lt"/>
            </a:endParaRP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id="{69752267-E890-43DA-81EF-C5F34D673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2029" y="5986460"/>
            <a:ext cx="5904238" cy="59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35000"/>
              </a:spcBef>
              <a:buFont typeface="+mj-lt"/>
              <a:buAutoNum type="alphaUcPeriod" startAt="3"/>
            </a:pPr>
            <a:r>
              <a:rPr lang="en-US" altLang="en-US" sz="1900" b="1" dirty="0">
                <a:latin typeface="+mn-lt"/>
              </a:rPr>
              <a:t>Electronegativities are very different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</a:t>
            </a:r>
            <a:br>
              <a:rPr lang="en-US" altLang="en-US" sz="1900" dirty="0">
                <a:latin typeface="+mn-lt"/>
                <a:sym typeface="Wingdings" panose="05000000000000000000" pitchFamily="2" charset="2"/>
              </a:rPr>
            </a:b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Give/Take Ionic Bonds</a:t>
            </a:r>
            <a:endParaRPr lang="en-US" altLang="en-US" sz="1900" dirty="0">
              <a:latin typeface="+mn-lt"/>
            </a:endParaRP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9A8B40FC-CFF8-40A7-890C-7A89C94CF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2029" y="4932307"/>
            <a:ext cx="5904238" cy="589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35000"/>
              </a:spcBef>
              <a:buFont typeface="+mj-lt"/>
              <a:buAutoNum type="alphaUcPeriod" startAt="2"/>
            </a:pPr>
            <a:r>
              <a:rPr lang="en-US" altLang="en-US" sz="1900" b="1" dirty="0">
                <a:latin typeface="+mn-lt"/>
              </a:rPr>
              <a:t>Electronegativities are somewhat different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</a:t>
            </a:r>
            <a:br>
              <a:rPr lang="en-US" altLang="en-US" sz="1900" dirty="0">
                <a:latin typeface="+mn-lt"/>
                <a:sym typeface="Wingdings" panose="05000000000000000000" pitchFamily="2" charset="2"/>
              </a:rPr>
            </a:b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Unequal Sharing  Polar </a:t>
            </a:r>
            <a:r>
              <a:rPr lang="en-US" altLang="en-US" sz="1900" dirty="0" err="1">
                <a:latin typeface="+mn-lt"/>
                <a:sym typeface="Wingdings" panose="05000000000000000000" pitchFamily="2" charset="2"/>
              </a:rPr>
              <a:t>Cov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. Bonds</a:t>
            </a:r>
            <a:endParaRPr lang="en-US" altLang="en-US" sz="1900" dirty="0"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4D1F6B-73AA-4A38-8627-822E73B96F9D}"/>
              </a:ext>
            </a:extLst>
          </p:cNvPr>
          <p:cNvSpPr txBox="1"/>
          <p:nvPr/>
        </p:nvSpPr>
        <p:spPr>
          <a:xfrm>
            <a:off x="784225" y="3773138"/>
            <a:ext cx="1130889" cy="2977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C-C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C-H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HCl</a:t>
            </a:r>
            <a:endParaRPr lang="pt-BR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NaCl</a:t>
            </a:r>
            <a:endParaRPr lang="pt-BR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NaI</a:t>
            </a:r>
            <a:endParaRPr lang="pt-BR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N-H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O=O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O-H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pt-BR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S-H</a:t>
            </a:r>
          </a:p>
        </p:txBody>
      </p:sp>
    </p:spTree>
    <p:extLst>
      <p:ext uri="{BB962C8B-B14F-4D97-AF65-F5344CB8AC3E}">
        <p14:creationId xmlns:p14="http://schemas.microsoft.com/office/powerpoint/2010/main" val="83852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9" grpId="0"/>
      <p:bldP spid="30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5846-2CFF-4393-AAF1-43F21B9C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Electronegativity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5C195-5581-43D4-B1CC-3FA6C61922FD}"/>
              </a:ext>
            </a:extLst>
          </p:cNvPr>
          <p:cNvSpPr txBox="1"/>
          <p:nvPr/>
        </p:nvSpPr>
        <p:spPr>
          <a:xfrm>
            <a:off x="0" y="352926"/>
            <a:ext cx="9144000" cy="400110"/>
          </a:xfrm>
          <a:prstGeom prst="rect">
            <a:avLst/>
          </a:prstGeom>
          <a:solidFill>
            <a:srgbClr val="B3B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How does the relative electronegativity of two atoms affect the bond they form?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BE166995-7187-428C-8E28-DAA9007FC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4355"/>
            <a:ext cx="9144000" cy="3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900" b="1" dirty="0">
                <a:latin typeface="+mn-lt"/>
              </a:rPr>
              <a:t>Electronegativities are the same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 Equal Sharing of Electrons  Non-Polar </a:t>
            </a:r>
            <a:r>
              <a:rPr lang="en-US" altLang="en-US" sz="1900" dirty="0" err="1">
                <a:latin typeface="+mn-lt"/>
                <a:sym typeface="Wingdings" panose="05000000000000000000" pitchFamily="2" charset="2"/>
              </a:rPr>
              <a:t>Cov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 Bonds</a:t>
            </a:r>
            <a:endParaRPr lang="en-US" altLang="en-US" sz="1900" dirty="0">
              <a:latin typeface="+mn-l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E64503F-71BD-4613-AC24-17004AE5FEBF}"/>
              </a:ext>
            </a:extLst>
          </p:cNvPr>
          <p:cNvGrpSpPr/>
          <p:nvPr/>
        </p:nvGrpSpPr>
        <p:grpSpPr>
          <a:xfrm>
            <a:off x="0" y="1877218"/>
            <a:ext cx="9144000" cy="3103563"/>
            <a:chOff x="0" y="2448671"/>
            <a:chExt cx="9144000" cy="3103563"/>
          </a:xfrm>
        </p:grpSpPr>
        <p:pic>
          <p:nvPicPr>
            <p:cNvPr id="15" name="Picture 1939">
              <a:extLst>
                <a:ext uri="{FF2B5EF4-FFF2-40B4-BE49-F238E27FC236}">
                  <a16:creationId xmlns:a16="http://schemas.microsoft.com/office/drawing/2014/main" id="{989BB640-AB93-4621-B269-2437986367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448671"/>
              <a:ext cx="9144000" cy="3103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01332D3F-4F63-4AC5-8460-BE26E330A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225" y="3345609"/>
              <a:ext cx="508000" cy="2044700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F51E13B5-ED27-4050-A778-B3AC25A69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8813" y="3344022"/>
              <a:ext cx="485775" cy="2043112"/>
            </a:xfrm>
            <a:prstGeom prst="rect">
              <a:avLst/>
            </a:prstGeom>
            <a:solidFill>
              <a:srgbClr val="0000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ACFFDCF4-65D7-4318-9034-07FA0F9CA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4275" y="3347197"/>
              <a:ext cx="741363" cy="2041525"/>
            </a:xfrm>
            <a:prstGeom prst="rect">
              <a:avLst/>
            </a:prstGeom>
            <a:solidFill>
              <a:srgbClr val="33CC33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F6535C71-B09D-429C-B5B0-A4F97D862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975" y="4885484"/>
              <a:ext cx="3921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id="{62718966-E47C-48C0-9298-BD1B06DF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0113" y="3197972"/>
              <a:ext cx="3921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grpSp>
          <p:nvGrpSpPr>
            <p:cNvPr id="22" name="Group 1944">
              <a:extLst>
                <a:ext uri="{FF2B5EF4-FFF2-40B4-BE49-F238E27FC236}">
                  <a16:creationId xmlns:a16="http://schemas.microsoft.com/office/drawing/2014/main" id="{5AE5EDE7-291C-403B-A39B-12F06FD459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2905872"/>
              <a:ext cx="271462" cy="354012"/>
              <a:chOff x="4899" y="469"/>
              <a:chExt cx="171" cy="223"/>
            </a:xfrm>
          </p:grpSpPr>
          <p:sp>
            <p:nvSpPr>
              <p:cNvPr id="23" name="Rectangle 11">
                <a:extLst>
                  <a:ext uri="{FF2B5EF4-FFF2-40B4-BE49-F238E27FC236}">
                    <a16:creationId xmlns:a16="http://schemas.microsoft.com/office/drawing/2014/main" id="{C9C4BE46-58AD-48A1-AB2A-BB055EE97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546"/>
                <a:ext cx="170" cy="143"/>
              </a:xfrm>
              <a:prstGeom prst="rect">
                <a:avLst/>
              </a:prstGeom>
              <a:gradFill rotWithShape="1">
                <a:gsLst>
                  <a:gs pos="0">
                    <a:srgbClr val="0000CC">
                      <a:alpha val="50000"/>
                    </a:srgbClr>
                  </a:gs>
                  <a:gs pos="100000">
                    <a:srgbClr val="00CC00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940">
                <a:extLst>
                  <a:ext uri="{FF2B5EF4-FFF2-40B4-BE49-F238E27FC236}">
                    <a16:creationId xmlns:a16="http://schemas.microsoft.com/office/drawing/2014/main" id="{3D4854D3-5E5D-4CB6-8B82-3FC574DD4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472"/>
                <a:ext cx="170" cy="74"/>
              </a:xfrm>
              <a:prstGeom prst="rect">
                <a:avLst/>
              </a:prstGeom>
              <a:gradFill rotWithShape="1">
                <a:gsLst>
                  <a:gs pos="0">
                    <a:srgbClr val="FF0000">
                      <a:alpha val="50000"/>
                    </a:srgbClr>
                  </a:gs>
                  <a:gs pos="100000">
                    <a:srgbClr val="0000CC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943">
                <a:extLst>
                  <a:ext uri="{FF2B5EF4-FFF2-40B4-BE49-F238E27FC236}">
                    <a16:creationId xmlns:a16="http://schemas.microsoft.com/office/drawing/2014/main" id="{12C9C689-B4AA-4E5A-BBC7-89853921EC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9" y="469"/>
                <a:ext cx="170" cy="22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rgbClr val="0000CC">
                            <a:alpha val="50000"/>
                          </a:srgbClr>
                        </a:gs>
                        <a:gs pos="100000">
                          <a:srgbClr val="00CC00">
                            <a:alpha val="50000"/>
                          </a:srgbClr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9" name="Text Box 8">
            <a:extLst>
              <a:ext uri="{FF2B5EF4-FFF2-40B4-BE49-F238E27FC236}">
                <a16:creationId xmlns:a16="http://schemas.microsoft.com/office/drawing/2014/main" id="{69752267-E890-43DA-81EF-C5F34D673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41840"/>
            <a:ext cx="9144000" cy="35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900" b="1" dirty="0">
                <a:latin typeface="+mn-lt"/>
              </a:rPr>
              <a:t>Electronegativities are very different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 Give/Take Ionic Bonds</a:t>
            </a:r>
            <a:endParaRPr lang="en-US" altLang="en-US" sz="1900" dirty="0">
              <a:latin typeface="+mn-lt"/>
            </a:endParaRP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9A8B40FC-CFF8-40A7-890C-7A89C94CF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46589"/>
            <a:ext cx="9144000" cy="35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900" b="1" dirty="0">
                <a:latin typeface="+mn-lt"/>
              </a:rPr>
              <a:t>Electronegativities are somewhat different 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 Unequal Sharing  Polar </a:t>
            </a:r>
            <a:r>
              <a:rPr lang="en-US" altLang="en-US" sz="1900" dirty="0" err="1">
                <a:latin typeface="+mn-lt"/>
                <a:sym typeface="Wingdings" panose="05000000000000000000" pitchFamily="2" charset="2"/>
              </a:rPr>
              <a:t>Cov</a:t>
            </a:r>
            <a:r>
              <a:rPr lang="en-US" altLang="en-US" sz="1900" dirty="0">
                <a:latin typeface="+mn-lt"/>
                <a:sym typeface="Wingdings" panose="05000000000000000000" pitchFamily="2" charset="2"/>
              </a:rPr>
              <a:t>. Bonds</a:t>
            </a:r>
            <a:endParaRPr lang="en-US" altLang="en-US" sz="1900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E1F1F4-AFF9-432E-A7EE-995EFFF65BB8}"/>
              </a:ext>
            </a:extLst>
          </p:cNvPr>
          <p:cNvSpPr txBox="1"/>
          <p:nvPr/>
        </p:nvSpPr>
        <p:spPr>
          <a:xfrm>
            <a:off x="0" y="4861897"/>
            <a:ext cx="9144000" cy="400110"/>
          </a:xfrm>
          <a:prstGeom prst="rect">
            <a:avLst/>
          </a:prstGeom>
          <a:solidFill>
            <a:srgbClr val="B3B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Memorize these answers, and make sure you can explain them.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B9E7B-84F7-444D-B563-08DC3455276A}"/>
              </a:ext>
            </a:extLst>
          </p:cNvPr>
          <p:cNvSpPr txBox="1"/>
          <p:nvPr/>
        </p:nvSpPr>
        <p:spPr>
          <a:xfrm>
            <a:off x="137765" y="5308731"/>
            <a:ext cx="2864313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Non-Polar </a:t>
            </a:r>
            <a:r>
              <a:rPr lang="en-US" sz="2000" dirty="0" err="1"/>
              <a:t>Cov</a:t>
            </a:r>
            <a:r>
              <a:rPr lang="en-US" sz="2000" dirty="0"/>
              <a:t>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52DF8EA-931C-4411-B2BE-D4CF9FBC8F24}"/>
              </a:ext>
            </a:extLst>
          </p:cNvPr>
          <p:cNvSpPr txBox="1"/>
          <p:nvPr/>
        </p:nvSpPr>
        <p:spPr>
          <a:xfrm>
            <a:off x="3139843" y="5308731"/>
            <a:ext cx="2864313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Polar Covalent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0062589-D5C4-4129-82D9-AC2354BE54B0}"/>
              </a:ext>
            </a:extLst>
          </p:cNvPr>
          <p:cNvSpPr txBox="1"/>
          <p:nvPr/>
        </p:nvSpPr>
        <p:spPr>
          <a:xfrm>
            <a:off x="6141921" y="5308731"/>
            <a:ext cx="2864313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Ionic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FF1787F-F8B6-4E39-9327-CC4653A45B9F}"/>
              </a:ext>
            </a:extLst>
          </p:cNvPr>
          <p:cNvSpPr txBox="1"/>
          <p:nvPr/>
        </p:nvSpPr>
        <p:spPr>
          <a:xfrm>
            <a:off x="7144749" y="5708841"/>
            <a:ext cx="1130889" cy="1238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HCl</a:t>
            </a: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NaCl</a:t>
            </a: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NaI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047D77-E38B-4B56-84D8-B063808B59B9}"/>
              </a:ext>
            </a:extLst>
          </p:cNvPr>
          <p:cNvSpPr txBox="1"/>
          <p:nvPr/>
        </p:nvSpPr>
        <p:spPr>
          <a:xfrm>
            <a:off x="4165516" y="5708841"/>
            <a:ext cx="949220" cy="659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O-H</a:t>
            </a: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N-H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66F6EE5-18DE-419C-8AE0-E5F2D416E7C7}"/>
              </a:ext>
            </a:extLst>
          </p:cNvPr>
          <p:cNvSpPr txBox="1"/>
          <p:nvPr/>
        </p:nvSpPr>
        <p:spPr>
          <a:xfrm>
            <a:off x="1055122" y="5708841"/>
            <a:ext cx="994637" cy="94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C-H</a:t>
            </a: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O=O</a:t>
            </a:r>
          </a:p>
          <a:p>
            <a:pPr>
              <a:spcBef>
                <a:spcPts val="100"/>
              </a:spcBef>
              <a:buFontTx/>
              <a:buChar char="•"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C-C</a:t>
            </a:r>
          </a:p>
        </p:txBody>
      </p:sp>
    </p:spTree>
    <p:extLst>
      <p:ext uri="{BB962C8B-B14F-4D97-AF65-F5344CB8AC3E}">
        <p14:creationId xmlns:p14="http://schemas.microsoft.com/office/powerpoint/2010/main" val="259127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bldLvl="2"/>
      <p:bldP spid="29" grpId="0" build="p" bldLvl="2"/>
      <p:bldP spid="30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93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4463"/>
            <a:ext cx="914400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1195388" algn="l"/>
              </a:tabLst>
            </a:pPr>
            <a:r>
              <a:rPr lang="en-US" altLang="en-US" sz="2400" dirty="0"/>
              <a:t>Electronegativity Summary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133224" y="2830351"/>
            <a:ext cx="8877552" cy="4006674"/>
          </a:xfrm>
          <a:prstGeom prst="rect">
            <a:avLst/>
          </a:prstGeom>
          <a:solidFill>
            <a:srgbClr val="FFFF93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FF0000"/>
                </a:solidFill>
                <a:latin typeface="+mn-lt"/>
              </a:rPr>
              <a:t>Atoms with </a:t>
            </a:r>
            <a:r>
              <a:rPr lang="en-US" altLang="en-US" sz="1500" b="1" u="sng" dirty="0">
                <a:solidFill>
                  <a:srgbClr val="FF0000"/>
                </a:solidFill>
                <a:latin typeface="+mn-lt"/>
              </a:rPr>
              <a:t>low electronegativity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FF0000"/>
                </a:solidFill>
                <a:latin typeface="+mn-lt"/>
              </a:rPr>
              <a:t>Will always lose electrons and become positively charged (cationic)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FF0000"/>
                </a:solidFill>
                <a:latin typeface="+mn-lt"/>
              </a:rPr>
              <a:t>They do not have enough valence electrons to have their desires met by sharing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endParaRPr lang="en-US" altLang="en-US" sz="1500" b="1" dirty="0">
              <a:solidFill>
                <a:srgbClr val="006600"/>
              </a:solidFill>
              <a:latin typeface="+mn-lt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006600"/>
                </a:solidFill>
                <a:latin typeface="+mn-lt"/>
              </a:rPr>
              <a:t>Atoms with a </a:t>
            </a:r>
            <a:r>
              <a:rPr lang="en-US" altLang="en-US" sz="1500" b="1" u="sng" dirty="0">
                <a:solidFill>
                  <a:srgbClr val="006600"/>
                </a:solidFill>
                <a:latin typeface="+mn-lt"/>
              </a:rPr>
              <a:t>middle electronegativity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006600"/>
                </a:solidFill>
                <a:latin typeface="+mn-lt"/>
              </a:rPr>
              <a:t>Will always form covalent bonds (polar or nonpolar depending on the partner)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006600"/>
                </a:solidFill>
                <a:latin typeface="+mn-lt"/>
              </a:rPr>
              <a:t>The charge would be too great for them to gain or lose electrons to make ionic bonds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endParaRPr lang="en-US" altLang="en-US" sz="1500" b="1" dirty="0">
              <a:solidFill>
                <a:srgbClr val="0000CC"/>
              </a:solidFill>
              <a:latin typeface="+mn-lt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solidFill>
                  <a:srgbClr val="0000CC"/>
                </a:solidFill>
                <a:latin typeface="+mn-lt"/>
              </a:rPr>
              <a:t>Atoms with </a:t>
            </a:r>
            <a:r>
              <a:rPr lang="en-US" altLang="en-US" sz="1500" b="1" u="sng" dirty="0">
                <a:solidFill>
                  <a:srgbClr val="0000CC"/>
                </a:solidFill>
                <a:latin typeface="+mn-lt"/>
              </a:rPr>
              <a:t>high electronegativity </a:t>
            </a:r>
            <a:r>
              <a:rPr lang="en-US" altLang="en-US" sz="1500" b="1" dirty="0">
                <a:solidFill>
                  <a:srgbClr val="0000CC"/>
                </a:solidFill>
                <a:latin typeface="+mn-lt"/>
              </a:rPr>
              <a:t>do whatever the molecule they are bound with wants (notice that some periodic tables put H and He on the right side just for this reason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endParaRPr lang="en-US" altLang="en-US" sz="1500" b="1" dirty="0">
              <a:latin typeface="+mn-lt"/>
            </a:endParaRP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i="1" u="sng" dirty="0">
                <a:latin typeface="+mn-lt"/>
              </a:rPr>
              <a:t>Hydrogen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latin typeface="+mn-lt"/>
              </a:rPr>
              <a:t>Electronegativity is almost the same as Carbon</a:t>
            </a:r>
          </a:p>
          <a:p>
            <a:pPr lvl="1"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500" b="1" dirty="0">
                <a:latin typeface="+mn-lt"/>
              </a:rPr>
              <a:t>Will generally form ionic bonds with group 17, Polar Covalent with groups 15 and 16, and Non-polar Covalent groups 5 and 6.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30E686-FE9C-436A-AC94-1AAA09BE9C2E}"/>
              </a:ext>
            </a:extLst>
          </p:cNvPr>
          <p:cNvGrpSpPr/>
          <p:nvPr/>
        </p:nvGrpSpPr>
        <p:grpSpPr>
          <a:xfrm>
            <a:off x="276225" y="312738"/>
            <a:ext cx="8636000" cy="2484437"/>
            <a:chOff x="276225" y="312738"/>
            <a:chExt cx="8636000" cy="2484437"/>
          </a:xfrm>
        </p:grpSpPr>
        <p:sp>
          <p:nvSpPr>
            <p:cNvPr id="113669" name="Rectangle 5"/>
            <p:cNvSpPr>
              <a:spLocks noChangeArrowheads="1"/>
            </p:cNvSpPr>
            <p:nvPr/>
          </p:nvSpPr>
          <p:spPr bwMode="auto">
            <a:xfrm>
              <a:off x="276225" y="752475"/>
              <a:ext cx="508000" cy="2044700"/>
            </a:xfrm>
            <a:prstGeom prst="rect">
              <a:avLst/>
            </a:prstGeom>
            <a:solidFill>
              <a:srgbClr val="FF0000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70" name="Rectangle 6"/>
            <p:cNvSpPr>
              <a:spLocks noChangeArrowheads="1"/>
            </p:cNvSpPr>
            <p:nvPr/>
          </p:nvSpPr>
          <p:spPr bwMode="auto">
            <a:xfrm>
              <a:off x="8278813" y="750888"/>
              <a:ext cx="485775" cy="2043112"/>
            </a:xfrm>
            <a:prstGeom prst="rect">
              <a:avLst/>
            </a:prstGeom>
            <a:solidFill>
              <a:srgbClr val="0000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13671" name="Rectangle 7"/>
            <p:cNvSpPr>
              <a:spLocks noChangeArrowheads="1"/>
            </p:cNvSpPr>
            <p:nvPr/>
          </p:nvSpPr>
          <p:spPr bwMode="auto">
            <a:xfrm>
              <a:off x="7534275" y="754063"/>
              <a:ext cx="741363" cy="2041525"/>
            </a:xfrm>
            <a:prstGeom prst="rect">
              <a:avLst/>
            </a:prstGeom>
            <a:solidFill>
              <a:srgbClr val="33CC33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73" name="Text Box 9"/>
            <p:cNvSpPr txBox="1">
              <a:spLocks noChangeArrowheads="1"/>
            </p:cNvSpPr>
            <p:nvPr/>
          </p:nvSpPr>
          <p:spPr bwMode="auto">
            <a:xfrm>
              <a:off x="307975" y="2292350"/>
              <a:ext cx="3921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113674" name="Text Box 10"/>
            <p:cNvSpPr txBox="1">
              <a:spLocks noChangeArrowheads="1"/>
            </p:cNvSpPr>
            <p:nvPr/>
          </p:nvSpPr>
          <p:spPr bwMode="auto">
            <a:xfrm>
              <a:off x="8520113" y="604838"/>
              <a:ext cx="3921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CC00"/>
                  </a:solidFill>
                  <a:latin typeface="Times New Roman" panose="02020603050405020304" pitchFamily="18" charset="0"/>
                </a:rPr>
                <a:t>*</a:t>
              </a:r>
            </a:p>
          </p:txBody>
        </p:sp>
        <p:grpSp>
          <p:nvGrpSpPr>
            <p:cNvPr id="136088" name="Group 1944"/>
            <p:cNvGrpSpPr>
              <a:grpSpLocks/>
            </p:cNvGrpSpPr>
            <p:nvPr/>
          </p:nvGrpSpPr>
          <p:grpSpPr bwMode="auto">
            <a:xfrm>
              <a:off x="7777163" y="312738"/>
              <a:ext cx="271462" cy="354012"/>
              <a:chOff x="4899" y="469"/>
              <a:chExt cx="171" cy="223"/>
            </a:xfrm>
          </p:grpSpPr>
          <p:sp>
            <p:nvSpPr>
              <p:cNvPr id="17420" name="Rectangle 11"/>
              <p:cNvSpPr>
                <a:spLocks noChangeArrowheads="1"/>
              </p:cNvSpPr>
              <p:nvPr/>
            </p:nvSpPr>
            <p:spPr bwMode="auto">
              <a:xfrm>
                <a:off x="4900" y="546"/>
                <a:ext cx="170" cy="143"/>
              </a:xfrm>
              <a:prstGeom prst="rect">
                <a:avLst/>
              </a:prstGeom>
              <a:gradFill rotWithShape="1">
                <a:gsLst>
                  <a:gs pos="0">
                    <a:srgbClr val="0000CC">
                      <a:alpha val="50000"/>
                    </a:srgbClr>
                  </a:gs>
                  <a:gs pos="100000">
                    <a:srgbClr val="00CC00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21" name="Rectangle 1940"/>
              <p:cNvSpPr>
                <a:spLocks noChangeArrowheads="1"/>
              </p:cNvSpPr>
              <p:nvPr/>
            </p:nvSpPr>
            <p:spPr bwMode="auto">
              <a:xfrm>
                <a:off x="4900" y="472"/>
                <a:ext cx="170" cy="74"/>
              </a:xfrm>
              <a:prstGeom prst="rect">
                <a:avLst/>
              </a:prstGeom>
              <a:gradFill rotWithShape="1">
                <a:gsLst>
                  <a:gs pos="0">
                    <a:srgbClr val="FF0000">
                      <a:alpha val="50000"/>
                    </a:srgbClr>
                  </a:gs>
                  <a:gs pos="100000">
                    <a:srgbClr val="0000CC">
                      <a:alpha val="5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22" name="Rectangle 1943"/>
              <p:cNvSpPr>
                <a:spLocks noChangeArrowheads="1"/>
              </p:cNvSpPr>
              <p:nvPr/>
            </p:nvSpPr>
            <p:spPr bwMode="auto">
              <a:xfrm>
                <a:off x="4899" y="469"/>
                <a:ext cx="170" cy="22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rgbClr val="0000CC">
                            <a:alpha val="50000"/>
                          </a:srgbClr>
                        </a:gs>
                        <a:gs pos="100000">
                          <a:srgbClr val="00CC00">
                            <a:alpha val="50000"/>
                          </a:srgbClr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3917F184-825F-4C35-AAB1-B098B6006040}"/>
              </a:ext>
            </a:extLst>
          </p:cNvPr>
          <p:cNvSpPr txBox="1"/>
          <p:nvPr/>
        </p:nvSpPr>
        <p:spPr>
          <a:xfrm>
            <a:off x="1353693" y="489744"/>
            <a:ext cx="5587250" cy="800732"/>
          </a:xfrm>
          <a:prstGeom prst="rect">
            <a:avLst/>
          </a:prstGeom>
          <a:solidFill>
            <a:srgbClr val="C5C5FF"/>
          </a:solidFill>
        </p:spPr>
        <p:txBody>
          <a:bodyPr wrap="square">
            <a:spAutoFit/>
          </a:bodyPr>
          <a:lstStyle/>
          <a:p>
            <a:pPr eaLnBrk="1" hangingPunct="1">
              <a:lnSpc>
                <a:spcPct val="85000"/>
              </a:lnSpc>
              <a:spcBef>
                <a:spcPct val="35000"/>
              </a:spcBef>
              <a:buFontTx/>
              <a:buChar char="•"/>
            </a:pPr>
            <a:r>
              <a:rPr lang="en-US" altLang="en-US" sz="1800" b="1" u="sng" dirty="0">
                <a:solidFill>
                  <a:srgbClr val="660066"/>
                </a:solidFill>
                <a:latin typeface="+mn-lt"/>
              </a:rPr>
              <a:t>Electronegativity</a:t>
            </a:r>
            <a:r>
              <a:rPr lang="en-US" altLang="en-US" sz="1800" dirty="0">
                <a:solidFill>
                  <a:srgbClr val="660066"/>
                </a:solidFill>
                <a:latin typeface="+mn-lt"/>
              </a:rPr>
              <a:t>:  Measure of how strongly atoms pull on electrons in a bond (i.e. How badly they want to gain extra electrons)</a:t>
            </a:r>
          </a:p>
        </p:txBody>
      </p:sp>
    </p:spTree>
    <p:extLst>
      <p:ext uri="{BB962C8B-B14F-4D97-AF65-F5344CB8AC3E}">
        <p14:creationId xmlns:p14="http://schemas.microsoft.com/office/powerpoint/2010/main" val="299382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 cap="rnd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10938</TotalTime>
  <Words>924</Words>
  <Application>Microsoft Office PowerPoint</Application>
  <PresentationFormat>On-screen Show (4:3)</PresentationFormat>
  <Paragraphs>171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1_Office Theme</vt:lpstr>
      <vt:lpstr>Polar Covalent Bonds</vt:lpstr>
      <vt:lpstr>Electron:  Particle or Energy</vt:lpstr>
      <vt:lpstr>Sharing Energy</vt:lpstr>
      <vt:lpstr>Polar Covalent Bonds</vt:lpstr>
      <vt:lpstr>Continuum of Bonding Types</vt:lpstr>
      <vt:lpstr>Electronegativity</vt:lpstr>
      <vt:lpstr>Electronegativity</vt:lpstr>
      <vt:lpstr>Electronegativity</vt:lpstr>
      <vt:lpstr>Electronegativity Summary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Chemistry Primer</dc:title>
  <dc:creator>Jason Robert Mayberry</dc:creator>
  <cp:lastModifiedBy>Jason  Mayberry</cp:lastModifiedBy>
  <cp:revision>183</cp:revision>
  <cp:lastPrinted>2019-08-20T15:04:08Z</cp:lastPrinted>
  <dcterms:created xsi:type="dcterms:W3CDTF">2017-01-18T14:07:35Z</dcterms:created>
  <dcterms:modified xsi:type="dcterms:W3CDTF">2023-05-31T01:20:57Z</dcterms:modified>
</cp:coreProperties>
</file>